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An Impressive 1920’s Built Detached Five Bedroom Residence Enjoying An Enviable Location With Southerly Aspect Rear Garden, Drive, Large Garage And Workshop</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Entrance Veranda  And Impressive Reception Hall * Sitting Room * Separate Dining Room * Breakfast Room * Modern Kitchen * Cloakroom/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Three First Floor Double Bedrooms * Spacious Stylish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Two Further Large Second Floor Bedrooms * Spacious Modern Bathroom With Shower Cubicle * Double Glazed Windows * Gas Central Heating *Many Fine Period Features * Superb Family Home * Estuary And Coastline Views From The Upper Floors * Viewing Recommended</a:t>
            </a:r>
          </a:p>
          <a:p>
            <a:pPr algn="ctr">
              <a:lnSpc>
                <a:spcPct val="107000"/>
              </a:lnSpc>
              <a:spcAft>
                <a:spcPts val="800"/>
              </a:spcAft>
            </a:pPr>
            <a:endParaRPr lang="en-GB" sz="12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£850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5 Belle Vue Road</a:t>
            </a:r>
            <a:r>
              <a:rPr lang="en-GB" sz="1800" dirty="0">
                <a:solidFill>
                  <a:srgbClr val="FFFFFF"/>
                </a:solidFill>
                <a:effectLst/>
                <a:latin typeface="HelveticaNeueLT-Medium"/>
                <a:ea typeface="Times New Roman" panose="02020603050405020304" pitchFamily="18" charset="0"/>
              </a:rPr>
              <a:t>, Exmouth, EX8 3DR</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9" y="2613066"/>
            <a:ext cx="6345020" cy="4485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82517"/>
            <a:ext cx="3111435" cy="2372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23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98463" y="3090109"/>
            <a:ext cx="3111435" cy="2163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13130" y="3086474"/>
            <a:ext cx="3159623" cy="21631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23133"/>
            <a:ext cx="3159624" cy="2163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423133"/>
            <a:ext cx="3159624" cy="21631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Description automatically generated">
            <a:extLst>
              <a:ext uri="{FF2B5EF4-FFF2-40B4-BE49-F238E27FC236}">
                <a16:creationId xmlns:a16="http://schemas.microsoft.com/office/drawing/2014/main" id="{6920F24F-78DD-95C8-745A-52BA6A13D62D}"/>
              </a:ext>
            </a:extLst>
          </p:cNvPr>
          <p:cNvPicPr>
            <a:picLocks noChangeAspect="1"/>
          </p:cNvPicPr>
          <p:nvPr/>
        </p:nvPicPr>
        <p:blipFill>
          <a:blip r:embed="rId11"/>
          <a:stretch>
            <a:fillRect/>
          </a:stretch>
        </p:blipFill>
        <p:spPr>
          <a:xfrm>
            <a:off x="2925312" y="7763427"/>
            <a:ext cx="1905000" cy="1847850"/>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935260"/>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5 Belle Vue Road, Exmouth, EX8 3DR</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Pennys are delighted to offer for sale this large detached residence, understood to have been built in the 1920’s and keeping a much inherent character of this era, which includes panelled doors, stripped pine flooring, with some decorative leaded stained glass windows, picture rails and fireplaces.   The accommodation is well planned and proportioned, and provides an abundance of light with character features providing a wonderfully spacious family home, viewing is strongly recommended.</a:t>
            </a:r>
          </a:p>
          <a:p>
            <a:r>
              <a:rPr lang="en-GB" sz="1200" dirty="0">
                <a:latin typeface="Helvetica" panose="020B0604020202020204" pitchFamily="34" charset="0"/>
                <a:cs typeface="Helvetica" panose="020B0604020202020204" pitchFamily="34" charset="0"/>
              </a:rPr>
              <a:t> </a:t>
            </a: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A glazed covered veranda with attractive traditional tiled floor with composite front door with pattern window inset,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SPACIOUS RECEPTION HALL: </a:t>
            </a:r>
            <a:r>
              <a:rPr lang="en-GB" sz="1200" dirty="0">
                <a:latin typeface="Helvetica" panose="020B0604020202020204" pitchFamily="34" charset="0"/>
                <a:cs typeface="Helvetica" panose="020B0604020202020204" pitchFamily="34" charset="0"/>
              </a:rPr>
              <a:t>  An elegant entrance to the property with impressive turning staircase rising to first floor landing with large stained glass window on half landing, allowing an abundance of light, wood flooring, radiator, good size understairs storage cupboards with electric consumer units and meters, picture rail, port  hole style internal lead light window.</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SITTING ROOM:  </a:t>
            </a:r>
            <a:r>
              <a:rPr lang="en-GB" sz="1200" dirty="0">
                <a:latin typeface="Helvetica" panose="020B0604020202020204" pitchFamily="34" charset="0"/>
                <a:cs typeface="Helvetica" panose="020B0604020202020204" pitchFamily="34" charset="0"/>
              </a:rPr>
              <a:t> 5.18m x 4.55m (17'0" x 14'11")  An elegant room with feature fireplace with tiled hearth, double glazed bay window to front aspect, two leaded light stained glass windows, picture rail, wood effect flooring, radiator, TV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4.88m x 3.99m (16'0" x 13'1")   Another impressive reception room with double glazed bay window overlooking the rear aspect, radiator, picture rail.</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BREAKFAST ROOM: </a:t>
            </a:r>
            <a:r>
              <a:rPr lang="en-GB" sz="1200" dirty="0">
                <a:latin typeface="Helvetica" panose="020B0604020202020204" pitchFamily="34" charset="0"/>
                <a:cs typeface="Helvetica" panose="020B0604020202020204" pitchFamily="34" charset="0"/>
              </a:rPr>
              <a:t> 4.22m x 3.4m (13'10" x 11'2")   Double glazed double doors opening onto the rear garden with uPVC double glazed windows to either side, radiator, dresser style unit fitted into wall recess, further storage cupboard in wall recess, opening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3.61m x 3.4m (11'10" x 11'2")   Stylish modern kitchen with range of patterned worktops with inset Franke sink unit with mixer tap with water filter and integrated drainer with matching splashbacks, inset induction hob, built-in double oven,  space for dishwasher, range of cupboards and drawer units beneath worktops with matching wall mounted cupboards, space for American style fridge/freezer, double glazed windows to front and side aspects, recessed ceiling led spotlighting, radiator, opening to REAR PORCH  with double glazed door to outside and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  Fitted with a corner wash hand basin with tiled splashback, fitted mirror, WC, radiator, double glazed window.</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SPACIOUS LANDING:  </a:t>
            </a:r>
            <a:r>
              <a:rPr lang="en-GB" sz="1200" dirty="0">
                <a:latin typeface="Helvetica" panose="020B0604020202020204" pitchFamily="34" charset="0"/>
                <a:cs typeface="Helvetica" panose="020B0604020202020204" pitchFamily="34" charset="0"/>
              </a:rPr>
              <a:t> Picture rail, radiator, turning staircase rising to second floor, uPVC double glazed on half landing gaining estuary views.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4.93m x 4.37m (16'2" x 14'4")    Measurement into double glazed bay window to rear aspect, feature fireplace with tiled hearth, stripped wood flooring, picture rail,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4.78m x 4.78m (15'8" x 15'8")   Measurement into double glazed bay window to front aspect, stripped wood flooring, feature fireplace with tiled hearth, picture rail, radiator.</a:t>
            </a:r>
          </a:p>
          <a:p>
            <a:endParaRPr lang="en-GB" sz="1200" dirty="0">
              <a:latin typeface="Helvetica" panose="020B0604020202020204" pitchFamily="34" charset="0"/>
              <a:cs typeface="Helvetica" panose="020B0604020202020204" pitchFamily="34" charset="0"/>
            </a:endParaRPr>
          </a:p>
          <a:p>
            <a:pPr>
              <a:lnSpc>
                <a:spcPct val="107000"/>
              </a:lnSpc>
              <a:spcAft>
                <a:spcPts val="800"/>
              </a:spcAft>
            </a:pP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6089020"/>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3:</a:t>
            </a:r>
            <a:r>
              <a:rPr lang="en-GB" sz="1200" dirty="0">
                <a:latin typeface="Helvetica" panose="020B0604020202020204" pitchFamily="34" charset="0"/>
                <a:cs typeface="Helvetica" panose="020B0604020202020204" pitchFamily="34" charset="0"/>
              </a:rPr>
              <a:t>   4.93m x 3.91m (16'2" x 12'10")   Measurement into double glazed bay window to rear aspect, stripped wood flooring, picture rail,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ROOM/WC:</a:t>
            </a:r>
            <a:r>
              <a:rPr lang="en-GB" sz="1200" dirty="0">
                <a:latin typeface="Helvetica" panose="020B0604020202020204" pitchFamily="34" charset="0"/>
                <a:cs typeface="Helvetica" panose="020B0604020202020204" pitchFamily="34" charset="0"/>
              </a:rPr>
              <a:t>  3.18m x 1.93m (10'5" x 6'4")   With ease of access, large shower cubicle with sliding splash screen doors, shower unit, wash hand basin set in display surface with cupboards beneath, mirror fronted medicine cabinet over, WC with push button flush, radiator, attractive tiled walls, tiled flooring, linen cupboard, two sets of double glazed windows with patterned glass, underfloor heating.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SECOND FLOOR LANDING: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3.89m x 3.71m (12'9" x 12'2")  Stripped wood flooring, double glazed window to side aspect,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to rear elevation gaining views to the estuary and coastline beyond, accessed eaves storage space, radiator, feature fireplace.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5: </a:t>
            </a:r>
            <a:r>
              <a:rPr lang="en-GB" sz="1200" dirty="0">
                <a:latin typeface="Helvetica" panose="020B0604020202020204" pitchFamily="34" charset="0"/>
                <a:cs typeface="Helvetica" panose="020B0604020202020204" pitchFamily="34" charset="0"/>
              </a:rPr>
              <a:t> 4.27m x 3m (14'0" x 9'10")    Feature fireplace, stripped flooring, double glazed window to side aspect enjoying estuary and coastline views, radiator and further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also gaining views across the town to the estuary and coastline beyond.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a:t>
            </a:r>
            <a:r>
              <a:rPr lang="en-GB" sz="1200" dirty="0">
                <a:latin typeface="Helvetica" panose="020B0604020202020204" pitchFamily="34" charset="0"/>
                <a:cs typeface="Helvetica" panose="020B0604020202020204" pitchFamily="34" charset="0"/>
              </a:rPr>
              <a:t>  4.83m maximum x 2.24m (15'10" x 7'4") A stylish modern suite with whirlpool bath, ease of access shower cubicle with splashback walls, wash hand basin with adjoining display surface with cupboard and WC with push button flush beneath, chrome heated towel rail, recessed ceiling led spotlighting,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to open aspect, underfloor heating, fitted range of cupboards.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Approached from Belle Vue Road to driveway together with a pedestrian gate leading to a pathway leading to the property.  The front garden is laid to lawn extensively stocked with a variety of shrubs and trees, which screen the house from the road, garden shed.    Beyond the drive is a GARAGE/WORKSHOP.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GARAGE/WORKSHOP: </a:t>
            </a:r>
            <a:r>
              <a:rPr lang="en-GB" sz="1200" dirty="0">
                <a:latin typeface="Helvetica" panose="020B0604020202020204" pitchFamily="34" charset="0"/>
                <a:cs typeface="Helvetica" panose="020B0604020202020204" pitchFamily="34" charset="0"/>
              </a:rPr>
              <a:t>  7.01m x 3.05m (23'0" x 10'0")  With electric up and over door, windows, radiator, recessed ceiling spotlighting, access to boarded roof space, door to  SHOWER ROOM:   With fitted sauna/shower, WC and wash hand basin, further door to </a:t>
            </a:r>
            <a:r>
              <a:rPr lang="en-GB" sz="1200" b="1" dirty="0">
                <a:latin typeface="Helvetica" panose="020B0604020202020204" pitchFamily="34" charset="0"/>
                <a:cs typeface="Helvetica" panose="020B0604020202020204" pitchFamily="34" charset="0"/>
              </a:rPr>
              <a:t>LEAN-TO WORKSHOP STORE:</a:t>
            </a:r>
            <a:r>
              <a:rPr lang="en-GB" sz="1200" dirty="0">
                <a:latin typeface="Helvetica" panose="020B0604020202020204" pitchFamily="34" charset="0"/>
                <a:cs typeface="Helvetica" panose="020B0604020202020204" pitchFamily="34" charset="0"/>
              </a:rPr>
              <a:t>  5.11m x 4.57m (16'9" x 15'0")  under a corrugated plastic roof, power and lighting, large doors giving access through to the rear garden.</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The rear garden is located in the Southern side of the house enjoying the benefits of high degree of privacy and a Southerly aspect comprising of a good size lawned area of garden with shrubs and trees.  There is a side outside store/utility fitted with a sink unit and houses the gas boiler for hot water and central heating.</a:t>
            </a:r>
          </a:p>
          <a:p>
            <a:r>
              <a:rPr lang="en-GB" sz="1200" dirty="0">
                <a:latin typeface="Helvetica" panose="020B0604020202020204" pitchFamily="34" charset="0"/>
                <a:cs typeface="Helvetica" panose="020B0604020202020204" pitchFamily="34" charset="0"/>
              </a:rPr>
              <a:t>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SEPARATE 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1350</Words>
  <Application>Microsoft Office PowerPoint</Application>
  <PresentationFormat>Custom</PresentationFormat>
  <Paragraphs>125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32</cp:revision>
  <cp:lastPrinted>2025-02-04T17:26:35Z</cp:lastPrinted>
  <dcterms:created xsi:type="dcterms:W3CDTF">2023-03-19T13:39:10Z</dcterms:created>
  <dcterms:modified xsi:type="dcterms:W3CDTF">2025-02-04T17:43:20Z</dcterms:modified>
</cp:coreProperties>
</file>