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65" d="100"/>
          <a:sy n="65" d="100"/>
        </p:scale>
        <p:origin x="2010" y="288"/>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3/7/2025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3/7/2025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3/7/2025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3/7/2025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209741"/>
            <a:ext cx="6120130" cy="206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A Two Bedroom End Of Terrace House Enjoying A Town Centre Location Offering </a:t>
            </a:r>
            <a:r>
              <a:rPr lang="en-GB" sz="1400" kern="100">
                <a:solidFill>
                  <a:srgbClr val="0070C0"/>
                </a:solidFill>
                <a:effectLst/>
                <a:latin typeface="Helvetica" panose="020B0604020202020204" pitchFamily="34" charset="0"/>
                <a:ea typeface="Aptos" panose="020B0004020202020204" pitchFamily="34" charset="0"/>
                <a:cs typeface="Helvetica" panose="020B0604020202020204" pitchFamily="34" charset="0"/>
              </a:rPr>
              <a:t>Refurbished Accommodation </a:t>
            </a:r>
            <a:r>
              <a:rPr lang="en-GB" sz="1400"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Ideal For First Time </a:t>
            </a:r>
            <a:r>
              <a:rPr lang="en-GB" sz="1400" kern="100" dirty="0">
                <a:solidFill>
                  <a:srgbClr val="0070C0"/>
                </a:solidFill>
                <a:latin typeface="Helvetica" panose="020B0604020202020204" pitchFamily="34" charset="0"/>
                <a:ea typeface="Aptos" panose="020B0004020202020204" pitchFamily="34" charset="0"/>
                <a:cs typeface="Helvetica" panose="020B0604020202020204" pitchFamily="34" charset="0"/>
              </a:rPr>
              <a:t>Buyers</a:t>
            </a:r>
            <a:endParaRPr lang="en-GB" sz="1400"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endParaRPr>
          </a:p>
          <a:p>
            <a:pPr algn="ctr">
              <a:lnSpc>
                <a:spcPct val="107000"/>
              </a:lnSpc>
              <a:spcAft>
                <a:spcPts val="800"/>
              </a:spcAft>
            </a:pPr>
            <a:endParaRPr lang="en-GB" sz="1400" kern="100" dirty="0">
              <a:effectLst/>
              <a:latin typeface="Helvetica" panose="020B0604020202020204" pitchFamily="34" charset="0"/>
              <a:ea typeface="Aptos" panose="020B0004020202020204" pitchFamily="34" charset="0"/>
              <a:cs typeface="Helvetica" panose="020B0604020202020204" pitchFamily="34" charset="0"/>
            </a:endParaRPr>
          </a:p>
          <a:p>
            <a:pPr algn="ctr">
              <a:lnSpc>
                <a:spcPct val="107000"/>
              </a:lnSpc>
              <a:spcAft>
                <a:spcPts val="800"/>
              </a:spcAft>
            </a:pPr>
            <a:r>
              <a:rPr lang="en-GB" sz="1400" dirty="0">
                <a:effectLst/>
                <a:latin typeface="Helvetica" panose="020B0604020202020204" pitchFamily="34" charset="0"/>
                <a:ea typeface="Aptos" panose="020B0004020202020204" pitchFamily="34" charset="0"/>
                <a:cs typeface="Helvetica" panose="020B0604020202020204" pitchFamily="34" charset="0"/>
              </a:rPr>
              <a:t>Lounge/Dining Room * Modern Kitchen * Newly Installed Bathroom </a:t>
            </a:r>
            <a:r>
              <a:rPr lang="en-GB" sz="1400" dirty="0">
                <a:latin typeface="Helvetica" panose="020B0604020202020204" pitchFamily="34" charset="0"/>
                <a:ea typeface="Aptos" panose="020B0004020202020204" pitchFamily="34" charset="0"/>
                <a:cs typeface="Helvetica" panose="020B0604020202020204" pitchFamily="34" charset="0"/>
              </a:rPr>
              <a:t>Suite  </a:t>
            </a:r>
            <a:r>
              <a:rPr lang="en-GB" sz="1400" dirty="0">
                <a:effectLst/>
                <a:latin typeface="Helvetica" panose="020B0604020202020204" pitchFamily="34" charset="0"/>
                <a:ea typeface="Aptos" panose="020B0004020202020204" pitchFamily="34" charset="0"/>
                <a:cs typeface="Helvetica" panose="020B0604020202020204" pitchFamily="34" charset="0"/>
              </a:rPr>
              <a:t>Two First Floor Double Bedrooms * Gas Central Heating * Double Glazing  Enclosed Courtyard Garden With Pedestrian Access</a:t>
            </a:r>
            <a:endPar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a:solidFill>
                  <a:srgbClr val="000000"/>
                </a:solidFill>
                <a:effectLst/>
                <a:latin typeface="HelveticaNeueLT-Roman"/>
                <a:ea typeface="Times New Roman" panose="02020603050405020304" pitchFamily="18" charset="0"/>
                <a:cs typeface="HelveticaNeueLT-Roman"/>
              </a:rPr>
              <a:t>£200</a:t>
            </a:r>
            <a:r>
              <a:rPr lang="en-GB" sz="190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 </a:t>
            </a:r>
            <a:r>
              <a:rPr lang="en-GB" dirty="0">
                <a:solidFill>
                  <a:srgbClr val="FFFFFF"/>
                </a:solidFill>
                <a:latin typeface="HelveticaNeueLT-Medium"/>
                <a:ea typeface="Times New Roman" panose="02020603050405020304" pitchFamily="18" charset="0"/>
              </a:rPr>
              <a:t> 2 Charles Street</a:t>
            </a:r>
            <a:r>
              <a:rPr lang="en-GB" sz="1800" dirty="0">
                <a:solidFill>
                  <a:srgbClr val="FFFFFF"/>
                </a:solidFill>
                <a:effectLst/>
                <a:latin typeface="HelveticaNeueLT-Medium"/>
                <a:ea typeface="Times New Roman" panose="02020603050405020304" pitchFamily="18" charset="0"/>
              </a:rPr>
              <a:t>, Exmouth, EX8 1LW</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34067" y="2605188"/>
            <a:ext cx="6331372"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4"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3" y="582517"/>
            <a:ext cx="3171951"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73431" y="3082888"/>
            <a:ext cx="3111435" cy="216590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art with numbers and symbols&#10;&#10;Description automatically generated">
            <a:extLst>
              <a:ext uri="{FF2B5EF4-FFF2-40B4-BE49-F238E27FC236}">
                <a16:creationId xmlns:a16="http://schemas.microsoft.com/office/drawing/2014/main" id="{0F306AA4-BDFF-42A6-FBA2-BE018C9FC190}"/>
              </a:ext>
            </a:extLst>
          </p:cNvPr>
          <p:cNvPicPr>
            <a:picLocks noChangeAspect="1"/>
          </p:cNvPicPr>
          <p:nvPr/>
        </p:nvPicPr>
        <p:blipFill>
          <a:blip r:embed="rId8"/>
          <a:stretch>
            <a:fillRect/>
          </a:stretch>
        </p:blipFill>
        <p:spPr>
          <a:xfrm>
            <a:off x="2862747" y="7898749"/>
            <a:ext cx="1805198" cy="1751042"/>
          </a:xfrm>
          <a:prstGeom prst="rect">
            <a:avLst/>
          </a:prstGeom>
        </p:spPr>
      </p:pic>
      <p:pic>
        <p:nvPicPr>
          <p:cNvPr id="4" name="Picture 3" descr="A bathroom with a glass shower door&#10;&#10;Description automatically generated">
            <a:extLst>
              <a:ext uri="{FF2B5EF4-FFF2-40B4-BE49-F238E27FC236}">
                <a16:creationId xmlns:a16="http://schemas.microsoft.com/office/drawing/2014/main" id="{2C8D312B-281C-FAEB-64ED-ECC4E6DD5E7A}"/>
              </a:ext>
            </a:extLst>
          </p:cNvPr>
          <p:cNvPicPr>
            <a:picLocks noChangeAspect="1"/>
          </p:cNvPicPr>
          <p:nvPr/>
        </p:nvPicPr>
        <p:blipFill>
          <a:blip r:embed="rId9"/>
          <a:stretch>
            <a:fillRect/>
          </a:stretch>
        </p:blipFill>
        <p:spPr>
          <a:xfrm>
            <a:off x="3900968" y="3082888"/>
            <a:ext cx="3148796" cy="2165902"/>
          </a:xfrm>
          <a:prstGeom prst="rect">
            <a:avLst/>
          </a:prstGeom>
        </p:spPr>
      </p:pic>
      <p:pic>
        <p:nvPicPr>
          <p:cNvPr id="7" name="Picture 6" descr="A chair in a yard&#10;&#10;Description automatically generated with medium confidence">
            <a:extLst>
              <a:ext uri="{FF2B5EF4-FFF2-40B4-BE49-F238E27FC236}">
                <a16:creationId xmlns:a16="http://schemas.microsoft.com/office/drawing/2014/main" id="{3AEAE309-8656-927F-E67A-7FE8B9CBDA84}"/>
              </a:ext>
            </a:extLst>
          </p:cNvPr>
          <p:cNvPicPr>
            <a:picLocks noChangeAspect="1"/>
          </p:cNvPicPr>
          <p:nvPr/>
        </p:nvPicPr>
        <p:blipFill>
          <a:blip r:embed="rId10"/>
          <a:stretch>
            <a:fillRect/>
          </a:stretch>
        </p:blipFill>
        <p:spPr>
          <a:xfrm>
            <a:off x="2516685" y="5471205"/>
            <a:ext cx="2722256" cy="2041692"/>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4444339"/>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2 Charles Street, Exmouth, EX8 1LW</a:t>
            </a: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pPr>
              <a:lnSpc>
                <a:spcPct val="107000"/>
              </a:lnSpc>
              <a:spcAft>
                <a:spcPts val="800"/>
              </a:spcAft>
            </a:pPr>
            <a:br>
              <a:rPr lang="en-GB" sz="1400" dirty="0">
                <a:latin typeface="Helvetica" panose="020B0604020202020204" pitchFamily="34" charset="0"/>
                <a:cs typeface="Helvetica" panose="020B0604020202020204" pitchFamily="34" charset="0"/>
              </a:rPr>
            </a:b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THE ACCOMMODATION COMPRISES:  </a:t>
            </a:r>
            <a:r>
              <a:rPr lang="en-GB" sz="1400" dirty="0">
                <a:latin typeface="Helvetica" panose="020B0604020202020204" pitchFamily="34" charset="0"/>
                <a:cs typeface="Helvetica" panose="020B0604020202020204" pitchFamily="34" charset="0"/>
              </a:rPr>
              <a:t>  uPVC front door giving access to:</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LOUNGE/DINING ROOM: </a:t>
            </a:r>
            <a:r>
              <a:rPr lang="en-GB" sz="1400" dirty="0">
                <a:latin typeface="Helvetica" panose="020B0604020202020204" pitchFamily="34" charset="0"/>
                <a:cs typeface="Helvetica" panose="020B0604020202020204" pitchFamily="34" charset="0"/>
              </a:rPr>
              <a:t>  6.27m x 3.56m (20'7" x 11'8")   A most spacious through room with solid wood burner stove housed in chimney recess, TV point, two radiators, stairs rising to first floor uPVC double glazed window to front aspect and window to rear elevation.</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KITCHEN: </a:t>
            </a:r>
            <a:r>
              <a:rPr lang="en-GB" sz="1400" dirty="0">
                <a:latin typeface="Helvetica" panose="020B0604020202020204" pitchFamily="34" charset="0"/>
                <a:cs typeface="Helvetica" panose="020B0604020202020204" pitchFamily="34" charset="0"/>
              </a:rPr>
              <a:t>  3.35m x 2.13m (11'0" x 7'0")  A modern stylish kitchen fitted with a range of worktops with cupboards, drawer units, plumbing for automatic washing machine and space for slimline dishwasher beneath worktops, built-in induction hob with stainless steel back and built-in oven and microwave, space for upright fridge/freezer, recessed ceiling spotlighting, uPVC double glazed window to side aspect and double glazed door giving access to the rear courtyard.</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GROUND FLOOR BATHROOM/WC: </a:t>
            </a:r>
            <a:r>
              <a:rPr lang="en-GB" sz="1400" dirty="0">
                <a:latin typeface="Helvetica" panose="020B0604020202020204" pitchFamily="34" charset="0"/>
                <a:cs typeface="Helvetica" panose="020B0604020202020204" pitchFamily="34" charset="0"/>
              </a:rPr>
              <a:t>  Recently installed suite comprising; bath with shower attachment, pedestal wash hand basin, WC, heated towel rail, mirror fronted medicine cabinet, fully tiled wall, extractor fan, spotlights.</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FIRST FLOOR LANDING: </a:t>
            </a:r>
            <a:r>
              <a:rPr lang="en-GB" sz="1400" dirty="0">
                <a:latin typeface="Helvetica" panose="020B0604020202020204" pitchFamily="34" charset="0"/>
                <a:cs typeface="Helvetica" panose="020B0604020202020204" pitchFamily="34" charset="0"/>
              </a:rPr>
              <a:t>  With window to rear elevation, access to roof space via loft ladder (this loft could be converted to give additional accommodation subject to the necessary planning consents).</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BEDROOM 1:  </a:t>
            </a:r>
            <a:r>
              <a:rPr lang="en-GB" sz="1400" dirty="0">
                <a:latin typeface="Helvetica" panose="020B0604020202020204" pitchFamily="34" charset="0"/>
                <a:cs typeface="Helvetica" panose="020B0604020202020204" pitchFamily="34" charset="0"/>
              </a:rPr>
              <a:t>3.3m x 2.95m (10'10" x 9'8")   uPVC double glazed window to front elevation, TV point, radiator.</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BEDROOM 2: </a:t>
            </a:r>
            <a:r>
              <a:rPr lang="en-GB" sz="1400" dirty="0">
                <a:latin typeface="Helvetica" panose="020B0604020202020204" pitchFamily="34" charset="0"/>
                <a:cs typeface="Helvetica" panose="020B0604020202020204" pitchFamily="34" charset="0"/>
              </a:rPr>
              <a:t> 3.05m x 2.74m (10'0" x 9'0")  Radiator, window to rear aspect.</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OUTSIDE: </a:t>
            </a:r>
            <a:r>
              <a:rPr lang="en-GB" sz="1400" dirty="0">
                <a:latin typeface="Helvetica" panose="020B0604020202020204" pitchFamily="34" charset="0"/>
                <a:cs typeface="Helvetica" panose="020B0604020202020204" pitchFamily="34" charset="0"/>
              </a:rPr>
              <a:t>  To the rear of the property is an enclosed courtyard garden with decorative stone flooring, TIMBER GARDEN STORE, gate providing pedestrian access.</a:t>
            </a: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endParaRPr lang="en-US" sz="14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7963719"/>
          </a:xfrm>
          <a:prstGeom prst="rect">
            <a:avLst/>
          </a:prstGeom>
          <a:noFill/>
        </p:spPr>
        <p:txBody>
          <a:bodyPr wrap="square" rtlCol="0">
            <a:spAutoFit/>
          </a:bodyPr>
          <a:lstStyle/>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descr="A floor plan of a house&#10;&#10;Description automatically generated">
            <a:extLst>
              <a:ext uri="{FF2B5EF4-FFF2-40B4-BE49-F238E27FC236}">
                <a16:creationId xmlns:a16="http://schemas.microsoft.com/office/drawing/2014/main" id="{846F9482-555E-5181-4465-4A576835FB68}"/>
              </a:ext>
            </a:extLst>
          </p:cNvPr>
          <p:cNvPicPr>
            <a:picLocks noChangeAspect="1"/>
          </p:cNvPicPr>
          <p:nvPr/>
        </p:nvPicPr>
        <p:blipFill>
          <a:blip r:embed="rId2"/>
          <a:stretch>
            <a:fillRect/>
          </a:stretch>
        </p:blipFill>
        <p:spPr>
          <a:xfrm>
            <a:off x="8106563" y="2577502"/>
            <a:ext cx="6429244" cy="4677526"/>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234</TotalTime>
  <Words>559</Words>
  <Application>Microsoft Office PowerPoint</Application>
  <PresentationFormat>Custom</PresentationFormat>
  <Paragraphs>100</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34</cp:revision>
  <cp:lastPrinted>2025-01-07T14:49:42Z</cp:lastPrinted>
  <dcterms:created xsi:type="dcterms:W3CDTF">2023-03-19T13:39:10Z</dcterms:created>
  <dcterms:modified xsi:type="dcterms:W3CDTF">2025-03-07T09:37:14Z</dcterms:modified>
</cp:coreProperties>
</file>