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3/4/2025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201862"/>
            <a:ext cx="6120130" cy="207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A Substantial Period Terraced House Enjoying An Enviable Location In A Favoured Road Close To The Heart Of Exmouth Town Centre And Within Easy Reach Of The Seafront</a:t>
            </a:r>
          </a:p>
          <a:p>
            <a:pPr algn="ctr">
              <a:lnSpc>
                <a:spcPct val="107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Spacious Well Presented Accommodation Full Of Character And Charm * Entrance Vestibule &amp; Reception Hall * Downstairs WC * Lounge * Snug * Open-Plan Kitchen/Breakfast/Dining Room * Five First Floor Bedrooms * Modern Bathroom Suite * Attractive Enclosed Rear Garden * Double Glazed Windows Where Stated * Gas Central Heating * Super Family </a:t>
            </a:r>
            <a:r>
              <a:rPr lang="en-GB" sz="1200" kern="100">
                <a:effectLst/>
                <a:latin typeface="Aptos" panose="020B0004020202020204" pitchFamily="34" charset="0"/>
                <a:ea typeface="Aptos" panose="020B0004020202020204" pitchFamily="34" charset="0"/>
                <a:cs typeface="Times New Roman" panose="02020603050405020304" pitchFamily="18" charset="0"/>
              </a:rPr>
              <a:t>Home Central </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Location </a:t>
            </a:r>
          </a:p>
          <a:p>
            <a:pPr algn="ctr">
              <a:lnSpc>
                <a:spcPct val="107000"/>
              </a:lnSpc>
              <a:spcAft>
                <a:spcPts val="800"/>
              </a:spcAft>
            </a:pPr>
            <a:endParaRPr lang="en-GB" sz="1200" kern="100" dirty="0">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£595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10 Raleigh Road</a:t>
            </a:r>
            <a:r>
              <a:rPr lang="en-GB" sz="1800" dirty="0">
                <a:solidFill>
                  <a:srgbClr val="FFFFFF"/>
                </a:solidFill>
                <a:effectLst/>
                <a:latin typeface="HelveticaNeueLT-Medium"/>
                <a:ea typeface="Times New Roman" panose="02020603050405020304" pitchFamily="18" charset="0"/>
              </a:rPr>
              <a:t>, Exmouth, EX8 2SB</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11614" y="2605188"/>
            <a:ext cx="6353824"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1"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12065"/>
            <a:ext cx="312376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0141" y="5412065"/>
            <a:ext cx="315962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B2D29E71-B197-FFFA-DC9C-A851868BB774}"/>
              </a:ext>
            </a:extLst>
          </p:cNvPr>
          <p:cNvPicPr>
            <a:picLocks noChangeAspect="1"/>
          </p:cNvPicPr>
          <p:nvPr/>
        </p:nvPicPr>
        <p:blipFill>
          <a:blip r:embed="rId11"/>
          <a:stretch>
            <a:fillRect/>
          </a:stretch>
        </p:blipFill>
        <p:spPr>
          <a:xfrm>
            <a:off x="2654313" y="7765012"/>
            <a:ext cx="2288231" cy="1705480"/>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882220"/>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10 Raleigh Road, Exmouth, EX8 2SB</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THE ACCOMMODATION COMPRISES: </a:t>
            </a:r>
            <a:r>
              <a:rPr lang="en-GB" sz="1200" dirty="0">
                <a:latin typeface="Helvetica" panose="020B0604020202020204"/>
                <a:cs typeface="Helvetica" panose="020B0604020202020204"/>
              </a:rPr>
              <a:t>  Solid wood front door with glazed panel inset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ENTRANCE VESTIBULE:</a:t>
            </a:r>
            <a:r>
              <a:rPr lang="en-GB" sz="1200" dirty="0">
                <a:latin typeface="Helvetica" panose="020B0604020202020204"/>
                <a:cs typeface="Helvetica" panose="020B0604020202020204"/>
              </a:rPr>
              <a:t>   Inner solid wood door with leaded light window inset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RECEPTION HALL:</a:t>
            </a:r>
            <a:r>
              <a:rPr lang="en-GB" sz="1200" dirty="0">
                <a:latin typeface="Helvetica" panose="020B0604020202020204"/>
                <a:cs typeface="Helvetica" panose="020B0604020202020204"/>
              </a:rPr>
              <a:t>   A lovely entrance to the property with stripped wood flooring, radiator, feature ceiling arch, staircase rising to first floor landing, </a:t>
            </a:r>
            <a:r>
              <a:rPr lang="en-GB" sz="1200" b="1" dirty="0">
                <a:latin typeface="Helvetica" panose="020B0604020202020204"/>
                <a:cs typeface="Helvetica" panose="020B0604020202020204"/>
              </a:rPr>
              <a:t>UNDERSTAIRS TOILET </a:t>
            </a:r>
            <a:r>
              <a:rPr lang="en-GB" sz="1200" dirty="0">
                <a:latin typeface="Helvetica" panose="020B0604020202020204"/>
                <a:cs typeface="Helvetica" panose="020B0604020202020204"/>
              </a:rPr>
              <a:t>with WC and wash hand basin beneath.</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LOUNGE:   </a:t>
            </a:r>
            <a:r>
              <a:rPr lang="en-GB" sz="1200" dirty="0">
                <a:latin typeface="Helvetica" panose="020B0604020202020204"/>
                <a:cs typeface="Helvetica" panose="020B0604020202020204"/>
              </a:rPr>
              <a:t>4.78m x 4.47m (15'8" x 14'8")  maximum measurement into wall recesses with fitted shelving and display unit.  Double glazed bay window overlooking the front elevation.  A charming room full of character with feature fireplace and cast iron grate with tiled hearth, picture rail, cornice ceiling and stripped wood flooring, TV point,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SNUG:  </a:t>
            </a:r>
            <a:r>
              <a:rPr lang="en-GB" sz="1200" dirty="0">
                <a:latin typeface="Helvetica" panose="020B0604020202020204"/>
                <a:cs typeface="Helvetica" panose="020B0604020202020204"/>
              </a:rPr>
              <a:t> 3.94m x 3.89m (12'11" x 12'9")  measurement into wall recess.  A cosy room with chimney recess housing log burner stove standing on a slate hearth, fitted shelving in wall recess, picture rail, cornice ceiling, stripped wood flooring, opening through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OPEN-PLAN KITCHEN/SITTING/DINING ROOM:   SITTING ROOM AREA:</a:t>
            </a:r>
            <a:r>
              <a:rPr lang="en-GB" sz="1200" dirty="0">
                <a:latin typeface="Helvetica" panose="020B0604020202020204"/>
                <a:cs typeface="Helvetica" panose="020B0604020202020204"/>
              </a:rPr>
              <a:t>   3.51m x 2.18m (11'6" x 7'2")  A lovely bright area with lantern window and picture window overlooking the rear garden, radiator. </a:t>
            </a:r>
            <a:r>
              <a:rPr lang="en-GB" sz="1200" b="1" dirty="0">
                <a:latin typeface="Helvetica" panose="020B0604020202020204"/>
                <a:cs typeface="Helvetica" panose="020B0604020202020204"/>
              </a:rPr>
              <a:t> KITCHEN/DINING AREA: </a:t>
            </a:r>
            <a:r>
              <a:rPr lang="en-GB" sz="1200" dirty="0">
                <a:latin typeface="Helvetica" panose="020B0604020202020204"/>
                <a:cs typeface="Helvetica" panose="020B0604020202020204"/>
              </a:rPr>
              <a:t>  8.84m x 3.07m (29'0" x 10'1")   An extremely spacious and bright room with kitchen area fitted with solid wood working surfaces extended to provide a breakfast bar area with cupboards, deep drawer units, space for integrated dishwasher and washing machine beneath surfaces, upright larder style cupboards, gas cooker point with stainless steel chimney style extractor hood over with light, recessed ceiling spotlighting and downlighters over the breakfast bar area, single drainer sink unit with hose style mixer tap, fitted wall shelving, space for large American style fridge/freezer, stripped wood flooring.   </a:t>
            </a:r>
            <a:r>
              <a:rPr lang="en-GB" sz="1200" b="1" dirty="0">
                <a:latin typeface="Helvetica" panose="020B0604020202020204"/>
                <a:cs typeface="Helvetica" panose="020B0604020202020204"/>
              </a:rPr>
              <a:t>DINING AREA:   </a:t>
            </a:r>
            <a:r>
              <a:rPr lang="en-GB" sz="1200" dirty="0">
                <a:latin typeface="Helvetica" panose="020B0604020202020204"/>
                <a:cs typeface="Helvetica" panose="020B0604020202020204"/>
              </a:rPr>
              <a:t>Double glazed bi-fold doors opening onto the rear garden, further double glazed window to side aspect, radiator, recessed ceiling spotlighting.</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FIRST FLOOR SPLIT LEVEL LANDING:  </a:t>
            </a:r>
            <a:r>
              <a:rPr lang="en-GB" sz="1200" dirty="0">
                <a:latin typeface="Helvetica" panose="020B0604020202020204"/>
                <a:cs typeface="Helvetica" panose="020B0604020202020204"/>
              </a:rPr>
              <a:t> Feature ceiling arch, window with patterned glass, radiator, access to loft space via loft ladder, linen/storage cupboard.</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1:  </a:t>
            </a:r>
            <a:r>
              <a:rPr lang="en-GB" sz="1200" dirty="0">
                <a:latin typeface="Helvetica" panose="020B0604020202020204"/>
                <a:cs typeface="Helvetica" panose="020B0604020202020204"/>
              </a:rPr>
              <a:t> 5m x 3.07m (16'5" x 10'1")  maximum measurement into double glazed square bay window overlooking the rear aspect.  Fitted with two sash style double glazed windows, radiator, TV point.</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2: </a:t>
            </a:r>
            <a:r>
              <a:rPr lang="en-GB" sz="1200" dirty="0">
                <a:latin typeface="Helvetica" panose="020B0604020202020204"/>
                <a:cs typeface="Helvetica" panose="020B0604020202020204"/>
              </a:rPr>
              <a:t>  4.85m x 3.2m (15'11" x 10'6")  measurement into bay window.  Fitted with sash windows overlooking the front aspect, radiator, two sets of built-in wardrobes with storage cupboards over housed in wall recesses.</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3: </a:t>
            </a:r>
            <a:r>
              <a:rPr lang="en-GB" sz="1200" dirty="0">
                <a:latin typeface="Helvetica" panose="020B0604020202020204"/>
                <a:cs typeface="Helvetica" panose="020B0604020202020204"/>
              </a:rPr>
              <a:t>  3.91m x 3.45m (12'10" x 11'4")  plus wall recesses, which are fitted with shelving and built-in wardrobe with storage cupboard over, feature fireplace, radiator, uPVC double glazed sash style window to rear aspect, picture rail.</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4:  </a:t>
            </a:r>
            <a:r>
              <a:rPr lang="en-GB" sz="1200" dirty="0">
                <a:latin typeface="Helvetica" panose="020B0604020202020204"/>
                <a:cs typeface="Helvetica" panose="020B0604020202020204"/>
              </a:rPr>
              <a:t>3m x 2.13m (9'10" x 7'0")  With sash style window to front aspect, radiator.</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5: </a:t>
            </a:r>
            <a:r>
              <a:rPr lang="en-GB" sz="1200" dirty="0">
                <a:latin typeface="Helvetica" panose="020B0604020202020204"/>
                <a:cs typeface="Helvetica" panose="020B0604020202020204"/>
              </a:rPr>
              <a:t> 2.59m x 2.13m (8'6" x 7'0")  uPVC double glazed sash style window to side aspect, built-in cupboard in wall recess housing Worcester Bosch boiler for hot water and central heating, radiator.</a:t>
            </a:r>
          </a:p>
          <a:p>
            <a:endParaRPr lang="en-GB" sz="1200" dirty="0">
              <a:latin typeface="Helvetica" panose="020B0604020202020204"/>
              <a:cs typeface="Helvetica" panose="020B0604020202020204"/>
            </a:endParaRPr>
          </a:p>
          <a:p>
            <a:pPr>
              <a:lnSpc>
                <a:spcPct val="107000"/>
              </a:lnSpc>
              <a:spcAft>
                <a:spcPts val="800"/>
              </a:spcAft>
            </a:pP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179710"/>
          </a:xfrm>
          <a:prstGeom prst="rect">
            <a:avLst/>
          </a:prstGeom>
          <a:noFill/>
        </p:spPr>
        <p:txBody>
          <a:bodyPr wrap="square" rtlCol="0">
            <a:spAutoFit/>
          </a:bodyPr>
          <a:lstStyle/>
          <a:p>
            <a:r>
              <a:rPr lang="en-GB" sz="1200" b="1" dirty="0">
                <a:latin typeface="Helvetica" panose="020B0604020202020204"/>
                <a:cs typeface="Helvetica" panose="020B0604020202020204"/>
              </a:rPr>
              <a:t>BATHROOM/WC: </a:t>
            </a:r>
            <a:r>
              <a:rPr lang="en-GB" sz="1200" dirty="0">
                <a:latin typeface="Helvetica" panose="020B0604020202020204"/>
                <a:cs typeface="Helvetica" panose="020B0604020202020204"/>
              </a:rPr>
              <a:t>  2.06m x 1.8m (6'9" x 5'11")  Fitted with modern suite comprising bath with Mira shower unit over, shower splash screen, pedestal wash hand basin, tiling to splash prone areas, WC with push button flush, chrome heated towel rail, uPVC double glazed sash style window with frosted glass, access to roof space, wood effect flooring.</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OUTSIDE: </a:t>
            </a:r>
            <a:r>
              <a:rPr lang="en-GB" sz="1200" dirty="0">
                <a:latin typeface="Helvetica" panose="020B0604020202020204"/>
                <a:cs typeface="Helvetica" panose="020B0604020202020204"/>
              </a:rPr>
              <a:t>  To the front of the property there is a pedestrian gate giving access to a decorative stone garden enclosure with pathway to front door.  To the rear is a most attractive enclosed garden comprising of a good size patio area ideal for outside entertaining, artificial lawned garden edged with raised flower and shrub beds, outside power supply, outside cold water tap, timber garden store, rear pedestrian gate.</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8CBFC66D-FB96-F819-93E2-AEC3CAE0D7CD}"/>
              </a:ext>
            </a:extLst>
          </p:cNvPr>
          <p:cNvPicPr>
            <a:picLocks noChangeAspect="1"/>
          </p:cNvPicPr>
          <p:nvPr/>
        </p:nvPicPr>
        <p:blipFill>
          <a:blip r:embed="rId2"/>
          <a:stretch>
            <a:fillRect/>
          </a:stretch>
        </p:blipFill>
        <p:spPr>
          <a:xfrm>
            <a:off x="8755934" y="3524864"/>
            <a:ext cx="5219286" cy="5914103"/>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1028</Words>
  <Application>Microsoft Office PowerPoint</Application>
  <PresentationFormat>Custom</PresentationFormat>
  <Paragraphs>112</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36</cp:revision>
  <cp:lastPrinted>2024-08-15T12:11:11Z</cp:lastPrinted>
  <dcterms:created xsi:type="dcterms:W3CDTF">2023-03-19T13:39:10Z</dcterms:created>
  <dcterms:modified xsi:type="dcterms:W3CDTF">2025-03-04T11:18:23Z</dcterms:modified>
</cp:coreProperties>
</file>