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2/12/2025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1862"/>
            <a:ext cx="6120130" cy="20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Stunning First Floor Flat Enjoying An Enviable Location </a:t>
            </a:r>
            <a:r>
              <a:rPr lang="en-GB" sz="1400" b="1" kern="100" dirty="0">
                <a:solidFill>
                  <a:srgbClr val="0070C0"/>
                </a:solidFill>
                <a:latin typeface="Helvetica" panose="020B0604020202020204"/>
                <a:ea typeface="Aptos" panose="020B0004020202020204" pitchFamily="34" charset="0"/>
                <a:cs typeface="Helvetica" panose="020B0604020202020204"/>
              </a:rPr>
              <a:t>Just</a:t>
            </a:r>
            <a:r>
              <a:rPr lang="en-GB" sz="1400" b="1" kern="100" dirty="0">
                <a:solidFill>
                  <a:srgbClr val="0070C0"/>
                </a:solidFill>
                <a:effectLst/>
                <a:latin typeface="Helvetica" panose="020B0604020202020204"/>
                <a:ea typeface="Aptos" panose="020B0004020202020204" pitchFamily="34" charset="0"/>
                <a:cs typeface="Helvetica" panose="020B0604020202020204"/>
              </a:rPr>
              <a:t> A Short Distance From Both The Town Centre And Seafront Offering Beautifully Presented Accommodation, Ideal For A Permanent Or A Holiday Home Retreat</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Modern </a:t>
            </a:r>
            <a:r>
              <a:rPr lang="en-GB" sz="1400" kern="100" dirty="0" err="1">
                <a:effectLst/>
                <a:latin typeface="Helvetica" panose="020B0604020202020204"/>
                <a:ea typeface="Aptos" panose="020B0004020202020204" pitchFamily="34" charset="0"/>
                <a:cs typeface="Helvetica" panose="020B0604020202020204"/>
              </a:rPr>
              <a:t>Upvc</a:t>
            </a:r>
            <a:r>
              <a:rPr lang="en-GB" sz="1400" kern="100" dirty="0">
                <a:effectLst/>
                <a:latin typeface="Helvetica" panose="020B0604020202020204"/>
                <a:ea typeface="Aptos" panose="020B0004020202020204" pitchFamily="34" charset="0"/>
                <a:cs typeface="Helvetica" panose="020B0604020202020204"/>
              </a:rPr>
              <a:t> Double Glazed Windows * Gas Central Heating * Spacious Bay Window Lounge/Dining Room * Stylish Kitchen * Good Size Double Bedroom * Quality Shower 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Viewing Recommended</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56172"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£167</a:t>
            </a:r>
            <a:r>
              <a:rPr lang="en-GB" sz="1900" dirty="0">
                <a:solidFill>
                  <a:srgbClr val="000000"/>
                </a:solidFill>
                <a:latin typeface="HelveticaNeueLT-Roman"/>
                <a:ea typeface="Times New Roman" panose="02020603050405020304" pitchFamily="18" charset="0"/>
                <a:cs typeface="HelveticaNeueLT-Roman"/>
              </a:rPr>
              <a:t>,500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a:t>
            </a:r>
            <a:r>
              <a:rPr lang="en-GB" sz="1200">
                <a:effectLst/>
                <a:latin typeface="HelveticaNeueLT-Roman"/>
                <a:ea typeface="Times New Roman" panose="02020603050405020304" pitchFamily="18" charset="0"/>
                <a:cs typeface="HelveticaNeueLT-Roman"/>
              </a:rPr>
              <a:t>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Flat 3, 28 Victoria Road</a:t>
            </a:r>
            <a:r>
              <a:rPr lang="en-GB" sz="1800" dirty="0">
                <a:solidFill>
                  <a:srgbClr val="FFFFFF"/>
                </a:solidFill>
                <a:effectLst/>
                <a:latin typeface="HelveticaNeueLT-Medium"/>
                <a:ea typeface="Times New Roman" panose="02020603050405020304" pitchFamily="18" charset="0"/>
              </a:rPr>
              <a:t>, Exmouth, EX8 1DW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77035632-6837-9AA7-3372-BB0D21166EB1}"/>
              </a:ext>
            </a:extLst>
          </p:cNvPr>
          <p:cNvPicPr>
            <a:picLocks noChangeAspect="1"/>
          </p:cNvPicPr>
          <p:nvPr/>
        </p:nvPicPr>
        <p:blipFill>
          <a:blip r:embed="rId9"/>
          <a:stretch>
            <a:fillRect/>
          </a:stretch>
        </p:blipFill>
        <p:spPr>
          <a:xfrm>
            <a:off x="2242394" y="5816120"/>
            <a:ext cx="3171952" cy="3076793"/>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706818"/>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Flat 3, 28 Victoria Road, Exmouth, EX8 1DW</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Communal entrance with door entry intercom with stairs rising to first floor landing, private front door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ENTRANCE HALL: </a:t>
            </a:r>
            <a:r>
              <a:rPr lang="en-GB" sz="1400" dirty="0">
                <a:latin typeface="Helvetica" panose="020B0604020202020204"/>
                <a:cs typeface="Helvetica" panose="020B0604020202020204"/>
              </a:rPr>
              <a:t>  With Hive thermostat, door entry phone.</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LOUNGE/DINING ROOM:  </a:t>
            </a:r>
            <a:r>
              <a:rPr lang="en-GB" sz="1400" dirty="0">
                <a:latin typeface="Helvetica" panose="020B0604020202020204"/>
                <a:cs typeface="Helvetica" panose="020B0604020202020204"/>
              </a:rPr>
              <a:t>5.03m x 3.78m (16'6" x 12'5")   A bright spacious room with measurement into wall recesses and uPVC double glazed windows to front aspect, radiator, TV point, coved ceiling, electric living flame pebble effect fire and fire surround with mantel over, telephone point.</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KITCHEN:   </a:t>
            </a:r>
            <a:r>
              <a:rPr lang="en-GB" sz="1400" dirty="0">
                <a:latin typeface="Helvetica" panose="020B0604020202020204"/>
                <a:cs typeface="Helvetica" panose="020B0604020202020204"/>
              </a:rPr>
              <a:t>3.43m x 1.96m (11'3" x 6'5")   Beautifully and stylishly fitted with a range of patterned worktops with tiled surrounds with inset ceramic one and a quarter bowl single drainer sink unit with chrome mixer tap over, inset four ring electric hob with stainless steel chimney extractor hood over with light and built-in oven below, range of cupboards and drawer units, plumbing for automatic washing machine beneath worktops, wall mounted cupboards, wall mounted Worcester boiler for hot water and central heating, space for upright</a:t>
            </a:r>
          </a:p>
          <a:p>
            <a:r>
              <a:rPr lang="en-GB" sz="1400" dirty="0">
                <a:latin typeface="Helvetica" panose="020B0604020202020204"/>
                <a:cs typeface="Helvetica" panose="020B0604020202020204"/>
              </a:rPr>
              <a:t>fridge/freezer, good size storage cupboard with shelving, uPVC double glazed window to front aspect,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a:t>
            </a:r>
            <a:r>
              <a:rPr lang="en-GB" sz="1400" dirty="0">
                <a:latin typeface="Helvetica" panose="020B0604020202020204"/>
                <a:cs typeface="Helvetica" panose="020B0604020202020204"/>
              </a:rPr>
              <a:t>3.84m x 3.15m (12'7" x 10'4")  TV point, radiator, uPVC double glazed window to rear aspect.</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SHOWER ROOM/WC:   </a:t>
            </a:r>
            <a:r>
              <a:rPr lang="en-GB" sz="1400" dirty="0">
                <a:latin typeface="Helvetica" panose="020B0604020202020204"/>
                <a:cs typeface="Helvetica" panose="020B0604020202020204"/>
              </a:rPr>
              <a:t>2.34m x 1.42m (7'8" x 4'8")  Beautifully refitted comprising of a double width shower cubicle with shower splash screen door, fixed rainfall shower head hose and detachable shower head hose with chrome controls, wash hand basin with display surface with cupboards, WC with concealed cistern and push button flush beneath, chrome heated towel rail, extractor fan, coved ceiling, fitted mirror with integrated shaver point.</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OUTSIDE:  </a:t>
            </a:r>
            <a:r>
              <a:rPr lang="en-GB" sz="1400" dirty="0">
                <a:latin typeface="Helvetica" panose="020B0604020202020204"/>
                <a:cs typeface="Helvetica" panose="020B0604020202020204"/>
              </a:rPr>
              <a:t> There are no gardens to maintain.</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TENURE &amp; SERVICE CHARGES:   </a:t>
            </a:r>
            <a:r>
              <a:rPr lang="en-GB" sz="1400" dirty="0">
                <a:latin typeface="Helvetica" panose="020B0604020202020204"/>
                <a:cs typeface="Helvetica" panose="020B0604020202020204"/>
              </a:rPr>
              <a:t>The property is held on 163 year lease from 2015 and also enjoys a ¼ share of the freehold.  Service Charge:  £60 per month. </a:t>
            </a:r>
          </a:p>
          <a:p>
            <a:endParaRPr lang="en-GB" sz="1400" dirty="0">
              <a:latin typeface="Helvetica" panose="020B0604020202020204"/>
              <a:cs typeface="Helvetica" panose="020B0604020202020204"/>
            </a:endParaRPr>
          </a:p>
          <a:p>
            <a:endParaRPr lang="en-GB" sz="1400" dirty="0">
              <a:latin typeface="Helvetica" panose="020B0604020202020204"/>
              <a:cs typeface="Helvetica" panose="020B0604020202020204"/>
            </a:endParaRPr>
          </a:p>
          <a:p>
            <a:r>
              <a:rPr lang="en-GB" sz="1400" dirty="0">
                <a:latin typeface="Helvetica" panose="020B0604020202020204"/>
                <a:cs typeface="Helvetica" panose="020B0604020202020204"/>
              </a:rPr>
              <a:t> </a:t>
            </a:r>
          </a:p>
          <a:p>
            <a:r>
              <a:rPr lang="en-GB" sz="1000" dirty="0">
                <a:latin typeface="Helvetica" panose="020B0604020202020204"/>
                <a:cs typeface="Helvetica" panose="020B0604020202020204"/>
              </a:rPr>
              <a:t>Mortgage Assistance: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D2EDDE4C-66A3-8897-6642-35426B041E05}"/>
              </a:ext>
            </a:extLst>
          </p:cNvPr>
          <p:cNvPicPr>
            <a:picLocks noChangeAspect="1"/>
          </p:cNvPicPr>
          <p:nvPr/>
        </p:nvPicPr>
        <p:blipFill>
          <a:blip r:embed="rId2"/>
          <a:stretch>
            <a:fillRect/>
          </a:stretch>
        </p:blipFill>
        <p:spPr>
          <a:xfrm>
            <a:off x="8904693" y="1695719"/>
            <a:ext cx="5213501" cy="7595419"/>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736</Words>
  <Application>Microsoft Office PowerPoint</Application>
  <PresentationFormat>Custom</PresentationFormat>
  <Paragraphs>104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33</cp:revision>
  <cp:lastPrinted>2025-02-06T17:44:05Z</cp:lastPrinted>
  <dcterms:created xsi:type="dcterms:W3CDTF">2023-03-19T13:39:10Z</dcterms:created>
  <dcterms:modified xsi:type="dcterms:W3CDTF">2025-02-12T11:02:39Z</dcterms:modified>
</cp:coreProperties>
</file>