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9741"/>
            <a:ext cx="6120130" cy="206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200" b="1" kern="100" dirty="0">
                <a:solidFill>
                  <a:srgbClr val="0070C0"/>
                </a:solidFill>
                <a:effectLst/>
                <a:latin typeface="Helvetica" panose="020B0604020202020204"/>
                <a:ea typeface="Aptos" panose="020B0004020202020204" pitchFamily="34" charset="0"/>
                <a:cs typeface="Helvetica" panose="020B0604020202020204"/>
              </a:rPr>
              <a:t>A Period Bay Fronted Terraced House Enjoying An Enviable Location Only A Short Distance From Both The Town Centre And Seafront With Lawned Rear Garden And Double Garage</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 Entrance Vestibule &amp; Reception Hall * Bay Windowed Lounge * Sitting Room * Dining Room * Modern Kitchen * Rear Double Glazed Utilities/Porch * Ground Floor Cloakroom/WC * Four First Floor Bedrooms Spacious Bathroom With Bath And Shower Cubicle * Separate </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 Enclosed Rear Garden * Double Garage * Gas Central Heating Double </a:t>
            </a:r>
            <a:r>
              <a:rPr lang="en-GB" sz="1200" kern="100">
                <a:effectLst/>
                <a:latin typeface="Helvetica" panose="020B0604020202020204"/>
                <a:ea typeface="Aptos" panose="020B0004020202020204" pitchFamily="34" charset="0"/>
                <a:cs typeface="Helvetica" panose="020B0604020202020204"/>
              </a:rPr>
              <a:t>Glazed Windows * Viewing </a:t>
            </a:r>
            <a:r>
              <a:rPr lang="en-GB" sz="1200" kern="100" dirty="0">
                <a:effectLst/>
                <a:latin typeface="Helvetica" panose="020B0604020202020204"/>
                <a:ea typeface="Aptos" panose="020B0004020202020204" pitchFamily="34" charset="0"/>
                <a:cs typeface="Helvetica" panose="020B0604020202020204"/>
              </a:rPr>
              <a:t>Recommended </a:t>
            </a:r>
          </a:p>
          <a:p>
            <a:pPr algn="ctr">
              <a:lnSpc>
                <a:spcPct val="107000"/>
              </a:lnSpc>
              <a:spcAft>
                <a:spcPts val="800"/>
              </a:spcAft>
            </a:pPr>
            <a:endParaRPr lang="en-GB" sz="12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£460</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45 Victoria Road,</a:t>
            </a:r>
            <a:r>
              <a:rPr lang="en-GB" sz="1800" dirty="0">
                <a:solidFill>
                  <a:srgbClr val="FFFFFF"/>
                </a:solidFill>
                <a:effectLst/>
                <a:latin typeface="HelveticaNeueLT-Medium"/>
                <a:ea typeface="Times New Roman" panose="02020603050405020304" pitchFamily="18" charset="0"/>
              </a:rPr>
              <a:t> Exmouth, EX8 1DW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605188"/>
            <a:ext cx="633907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12376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913674" y="5412065"/>
            <a:ext cx="312376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AI-generated content may be incorrect.">
            <a:extLst>
              <a:ext uri="{FF2B5EF4-FFF2-40B4-BE49-F238E27FC236}">
                <a16:creationId xmlns:a16="http://schemas.microsoft.com/office/drawing/2014/main" id="{5868D26C-96D2-5E8E-2B6E-9E2CD20800AB}"/>
              </a:ext>
            </a:extLst>
          </p:cNvPr>
          <p:cNvPicPr>
            <a:picLocks noChangeAspect="1"/>
          </p:cNvPicPr>
          <p:nvPr/>
        </p:nvPicPr>
        <p:blipFill>
          <a:blip r:embed="rId11"/>
          <a:stretch>
            <a:fillRect/>
          </a:stretch>
        </p:blipFill>
        <p:spPr>
          <a:xfrm>
            <a:off x="2899006" y="7744862"/>
            <a:ext cx="1957611" cy="189888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935260"/>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45 Victoria Road, Exmouth, EX8 1DW</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 uPVC front door with patterned window inset with matching picture window over, giving access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ENTRANCE VESTIBULE: </a:t>
            </a:r>
            <a:r>
              <a:rPr lang="en-GB" sz="1200" dirty="0">
                <a:latin typeface="Helvetica" panose="020B0604020202020204"/>
                <a:cs typeface="Helvetica" panose="020B0604020202020204"/>
              </a:rPr>
              <a:t>  Dado rail, inner solid wood door with patterned window inset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RECEPTION HALL: </a:t>
            </a:r>
            <a:r>
              <a:rPr lang="en-GB" sz="1200" dirty="0">
                <a:latin typeface="Helvetica" panose="020B0604020202020204"/>
                <a:cs typeface="Helvetica" panose="020B0604020202020204"/>
              </a:rPr>
              <a:t>  Staircase rising to first floor landing, with useful understairs storage cupboard beneath, radiator, electric consumer unit and electric meter.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LOUNGE:  </a:t>
            </a:r>
            <a:r>
              <a:rPr lang="en-GB" sz="1200" dirty="0">
                <a:latin typeface="Helvetica" panose="020B0604020202020204"/>
                <a:cs typeface="Helvetica" panose="020B0604020202020204"/>
              </a:rPr>
              <a:t> 4.7m x 4.57m (15'5" x 15'0")  maximum measurement into wall recesses and uPVC double glaze bay window which overlooks the front aspect.  A charming room with tiled fireplace with matching hearth, picture rail, cornice ceiling, TV point,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SITTING ROOM: </a:t>
            </a:r>
            <a:r>
              <a:rPr lang="en-GB" sz="1200" dirty="0">
                <a:latin typeface="Helvetica" panose="020B0604020202020204"/>
                <a:cs typeface="Helvetica" panose="020B0604020202020204"/>
              </a:rPr>
              <a:t>  </a:t>
            </a:r>
            <a:r>
              <a:rPr lang="en-GB" sz="1200" b="0" i="0" dirty="0">
                <a:effectLst/>
                <a:latin typeface="Helvetica" panose="020B0604020202020204"/>
                <a:cs typeface="Helvetica" panose="020B0604020202020204"/>
              </a:rPr>
              <a:t> 3.94m x 3.51m (12'11" x 11’6”)  </a:t>
            </a:r>
            <a:r>
              <a:rPr lang="en-GB" sz="1200" dirty="0">
                <a:latin typeface="Helvetica" panose="020B0604020202020204"/>
                <a:cs typeface="Helvetica" panose="020B0604020202020204"/>
              </a:rPr>
              <a:t>A versatile room with feature fireplace, picture rail, radiator, double glazed window to rear aspect.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DINING ROOM: </a:t>
            </a:r>
            <a:r>
              <a:rPr lang="en-GB" sz="1200" dirty="0">
                <a:latin typeface="Helvetica" panose="020B0604020202020204"/>
                <a:cs typeface="Helvetica" panose="020B0604020202020204"/>
              </a:rPr>
              <a:t>  3.53m x 3.23m (11'7" x 10'7") plus doorway recess.    Chimney recess with slate hearth and mantel over, double glazed window to side aspect, linen cupboard with slatted shelving, dado rail and picture rail, radiator, part glazed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KITCHEN:</a:t>
            </a:r>
            <a:r>
              <a:rPr lang="en-GB" sz="1200" dirty="0">
                <a:latin typeface="Helvetica" panose="020B0604020202020204"/>
                <a:cs typeface="Helvetica" panose="020B0604020202020204"/>
              </a:rPr>
              <a:t>   3.2m x 3.05m (10'6" x 10'0")  maximum overall measurement.  Fitted range of wood effect worktops with inset single drainer sink unit with mixer tap and inset four ring ceramic hob with filter extractor hood over and built in oven beneath, tiled surrounds, wall mounted cupboards, space for upright fridge/freezer, radiator, three sets of uPVC double glazed windows and uPVC double glazed door giving access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REAR UTILITIES PORCH: </a:t>
            </a:r>
            <a:r>
              <a:rPr lang="en-GB" sz="1200" dirty="0">
                <a:latin typeface="Helvetica" panose="020B0604020202020204"/>
                <a:cs typeface="Helvetica" panose="020B0604020202020204"/>
              </a:rPr>
              <a:t>  3.61m x 1.22m (11'10" x 4'0")  uPVC double glazed windows and door giving access to the rear garden, patterned worktop with plumbing for automatic washing machine beneath, tiled flooring,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CLOAKROOM/WC:   </a:t>
            </a:r>
            <a:r>
              <a:rPr lang="en-GB" sz="1200" dirty="0">
                <a:latin typeface="Helvetica" panose="020B0604020202020204"/>
                <a:cs typeface="Helvetica" panose="020B0604020202020204"/>
              </a:rPr>
              <a:t>Fitted with WC and space saver wash hand basin with part tiled walls and uPVC double glazed window with patterned glass.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SPLIT LEVEL LANDING:  </a:t>
            </a:r>
            <a:r>
              <a:rPr lang="en-GB" sz="1200" dirty="0">
                <a:latin typeface="Helvetica" panose="020B0604020202020204"/>
                <a:cs typeface="Helvetica" panose="020B0604020202020204"/>
              </a:rPr>
              <a:t> Window with patterned glass, fitted cupboards,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1:  </a:t>
            </a:r>
            <a:r>
              <a:rPr lang="en-GB" sz="1200" dirty="0">
                <a:latin typeface="Helvetica" panose="020B0604020202020204"/>
                <a:cs typeface="Helvetica" panose="020B0604020202020204"/>
              </a:rPr>
              <a:t> 4.75m x 3.99m (15'7" x 13'1") maximum measurement into wall recesses.   uPVC double glazed bay window to front aspect, picture rail, wooden fire surround,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2: </a:t>
            </a:r>
            <a:r>
              <a:rPr lang="en-GB" sz="1200" dirty="0">
                <a:latin typeface="Helvetica" panose="020B0604020202020204"/>
                <a:cs typeface="Helvetica" panose="020B0604020202020204"/>
              </a:rPr>
              <a:t>  3.63m x 3.48m (11'11" x 11'5") plus wall recesses (one wall recess with fitted wardrobe and storage cupboard over).   Wooden fire surround, radiator, double glazed window to rear aspect, further range of built-in wardrobes with clothes rail and storage cupboards over.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3:</a:t>
            </a:r>
            <a:r>
              <a:rPr lang="en-GB" sz="1200" dirty="0">
                <a:latin typeface="Helvetica" panose="020B0604020202020204"/>
                <a:cs typeface="Helvetica" panose="020B0604020202020204"/>
              </a:rPr>
              <a:t>   3.25m x 3m (10'8" x 9'10")    uPVC double glazed window to rear aspect, pedestal wash hand basin with tiled splashback, fitted pine wardrobe in wall recess with clothes rail and storage cupboard over, wooden fire surround, picture rail,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4: </a:t>
            </a:r>
            <a:r>
              <a:rPr lang="en-GB" sz="1200" dirty="0">
                <a:latin typeface="Helvetica" panose="020B0604020202020204"/>
                <a:cs typeface="Helvetica" panose="020B0604020202020204"/>
              </a:rPr>
              <a:t> 2.44m x 1.83m (8'0" x 6'0")  uPVC double glazed window to front aspect, radiator, picture rail.</a:t>
            </a:r>
          </a:p>
          <a:p>
            <a:pPr>
              <a:lnSpc>
                <a:spcPct val="107000"/>
              </a:lnSpc>
              <a:spcAft>
                <a:spcPts val="800"/>
              </a:spcAft>
            </a:pP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2211035"/>
          </a:xfrm>
          <a:prstGeom prst="rect">
            <a:avLst/>
          </a:prstGeom>
          <a:noFill/>
        </p:spPr>
        <p:txBody>
          <a:bodyPr wrap="square" rtlCol="0">
            <a:spAutoFit/>
          </a:bodyPr>
          <a:lstStyle/>
          <a:p>
            <a:r>
              <a:rPr lang="en-GB" sz="1200" b="1" dirty="0">
                <a:latin typeface="Helvetica" panose="020B0604020202020204"/>
                <a:cs typeface="Helvetica" panose="020B0604020202020204"/>
              </a:rPr>
              <a:t>BATHROOM:  </a:t>
            </a:r>
            <a:r>
              <a:rPr lang="en-GB" sz="1200" dirty="0">
                <a:latin typeface="Helvetica" panose="020B0604020202020204"/>
                <a:cs typeface="Helvetica" panose="020B0604020202020204"/>
              </a:rPr>
              <a:t>2.67m x 2.24m (8'9" x 7'4")   Corner bath with shower mixer tap and shower attachment, shower cubicle with shower unit, folding shower splash screen door and splashback walls, pedestal wash hand basin with large fitted mirror over, floor to ceiling cupboard also housing gas boiler for hot water and central heating, radiator, extensively tiled walls, further fitted mirror with light shaver socket over, corner medicine cabinet, uPVC double glazed window with patterned glass.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SEPARATE CLOAKROOM/WC:  </a:t>
            </a:r>
            <a:r>
              <a:rPr lang="en-GB" sz="1200" dirty="0">
                <a:latin typeface="Helvetica" panose="020B0604020202020204"/>
                <a:cs typeface="Helvetica" panose="020B0604020202020204"/>
              </a:rPr>
              <a:t>2.24m x 0.91m (7'4" x 3'0") Fitted with space saver wash hand basin with chrome mixer tap and splashback, WC with push button flush, radiator, uPVC double glazed window with patterned glass, access to roof space.</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  To the front of the property is a patio garden enclosure with flower beds, with patio path leading to front door.  To the rear of the property is a lovely enclosed garden comprising level lawned garden edged with shrub beds, concrete hardstanding, an area with outside cold water tap and seating area, pathway leading the length of the garden with pedestrian gate to rear service lane and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DOUBLE GARAGE: </a:t>
            </a:r>
            <a:r>
              <a:rPr lang="en-GB" sz="1200" dirty="0">
                <a:latin typeface="Helvetica" panose="020B0604020202020204"/>
                <a:cs typeface="Helvetica" panose="020B0604020202020204"/>
              </a:rPr>
              <a:t>  5.05m x 4.98m (16'7" x 16'4")   With two up and over doors, light and power connected, window overlooking the rear garden, door giving direct access to the rear garden.</a:t>
            </a:r>
          </a:p>
          <a:p>
            <a:r>
              <a:rPr lang="en-GB" sz="1200" dirty="0">
                <a:latin typeface="Helvetica" panose="020B0604020202020204"/>
                <a:cs typeface="Helvetica" panose="020B0604020202020204"/>
              </a:rPr>
              <a:t>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F51AD5AB-242B-6C6A-93B9-6DDE5786F89D}"/>
              </a:ext>
            </a:extLst>
          </p:cNvPr>
          <p:cNvPicPr>
            <a:picLocks noChangeAspect="1"/>
          </p:cNvPicPr>
          <p:nvPr/>
        </p:nvPicPr>
        <p:blipFill>
          <a:blip r:embed="rId2"/>
          <a:stretch>
            <a:fillRect/>
          </a:stretch>
        </p:blipFill>
        <p:spPr>
          <a:xfrm>
            <a:off x="8887605" y="5213749"/>
            <a:ext cx="4497297" cy="4955459"/>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1085</Words>
  <Application>Microsoft Office PowerPoint</Application>
  <PresentationFormat>Custom</PresentationFormat>
  <Paragraphs>119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34</cp:revision>
  <cp:lastPrinted>2025-02-11T11:44:47Z</cp:lastPrinted>
  <dcterms:created xsi:type="dcterms:W3CDTF">2023-03-19T13:39:10Z</dcterms:created>
  <dcterms:modified xsi:type="dcterms:W3CDTF">2025-02-14T09:29:18Z</dcterms:modified>
</cp:coreProperties>
</file>