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132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2/20/2025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Deceptively Spacious Modern House Arranged Over Three Floors With Garage, Located Close To The Heart Of The Town Centre And Within Easy Reach Of The Seafront</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 </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Lounge * Kitchen/Dining Room * Three Double Bedrooms Arranged Over Upper Floors * Two En-Suite Shower Room/</a:t>
            </a:r>
            <a:r>
              <a:rPr lang="en-GB" sz="1400" kern="100" dirty="0" err="1">
                <a:effectLst/>
                <a:latin typeface="Helvetica" panose="020B0604020202020204"/>
                <a:ea typeface="Aptos" panose="020B0004020202020204" pitchFamily="34" charset="0"/>
                <a:cs typeface="Helvetica" panose="020B0604020202020204"/>
              </a:rPr>
              <a:t>Wc’s</a:t>
            </a:r>
            <a:r>
              <a:rPr lang="en-GB" sz="1400" kern="100" dirty="0">
                <a:effectLst/>
                <a:latin typeface="Helvetica" panose="020B0604020202020204"/>
                <a:ea typeface="Aptos" panose="020B0004020202020204" pitchFamily="34" charset="0"/>
                <a:cs typeface="Helvetica" panose="020B0604020202020204"/>
              </a:rPr>
              <a:t> * Main First Floor Bathroom/</a:t>
            </a:r>
            <a:r>
              <a:rPr lang="en-GB" sz="1400" kern="100" dirty="0" err="1">
                <a:effectLst/>
                <a:latin typeface="Helvetica" panose="020B0604020202020204"/>
                <a:ea typeface="Aptos" panose="020B0004020202020204" pitchFamily="34" charset="0"/>
                <a:cs typeface="Helvetica" panose="020B0604020202020204"/>
              </a:rPr>
              <a:t>Wc</a:t>
            </a:r>
            <a:r>
              <a:rPr lang="en-GB" sz="1400" kern="100" dirty="0">
                <a:effectLst/>
                <a:latin typeface="Helvetica" panose="020B0604020202020204"/>
                <a:ea typeface="Aptos" panose="020B0004020202020204" pitchFamily="34" charset="0"/>
                <a:cs typeface="Helvetica" panose="020B0604020202020204"/>
              </a:rPr>
              <a:t> * Attractive Enclosed Rear Garden * Garage</a:t>
            </a:r>
          </a:p>
          <a:p>
            <a:pPr algn="ctr">
              <a:lnSpc>
                <a:spcPct val="107000"/>
              </a:lnSpc>
              <a:spcAft>
                <a:spcPts val="800"/>
              </a:spcAft>
            </a:pPr>
            <a:endParaRPr lang="en-GB" sz="14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£385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6a Bicton Street</a:t>
            </a:r>
            <a:r>
              <a:rPr lang="en-GB" sz="1800" dirty="0">
                <a:solidFill>
                  <a:srgbClr val="FFFFFF"/>
                </a:solidFill>
                <a:effectLst/>
                <a:latin typeface="HelveticaNeueLT-Medium"/>
                <a:ea typeface="Times New Roman" panose="02020603050405020304" pitchFamily="18" charset="0"/>
              </a:rPr>
              <a:t>, Exmouth, EX8 2RT</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361" y="2605188"/>
            <a:ext cx="633907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5" y="3111983"/>
            <a:ext cx="3087128"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12065"/>
            <a:ext cx="305721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aph of energy efficiency&#10;&#10;AI-generated content may be incorrect.">
            <a:extLst>
              <a:ext uri="{FF2B5EF4-FFF2-40B4-BE49-F238E27FC236}">
                <a16:creationId xmlns:a16="http://schemas.microsoft.com/office/drawing/2014/main" id="{76B3C8AB-5FE4-3FED-BB02-AC505F3A6FEB}"/>
              </a:ext>
            </a:extLst>
          </p:cNvPr>
          <p:cNvPicPr>
            <a:picLocks noChangeAspect="1"/>
          </p:cNvPicPr>
          <p:nvPr/>
        </p:nvPicPr>
        <p:blipFill>
          <a:blip r:embed="rId11"/>
          <a:stretch>
            <a:fillRect/>
          </a:stretch>
        </p:blipFill>
        <p:spPr>
          <a:xfrm>
            <a:off x="2656668" y="7748412"/>
            <a:ext cx="2285876" cy="1735770"/>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4896386"/>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6a Bicton Street, Exmouth, EX8 2RT</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latin typeface="Helvetica" panose="020B0604020202020204"/>
              <a:cs typeface="Helvetica" panose="020B0604020202020204"/>
            </a:endParaRPr>
          </a:p>
          <a:p>
            <a:r>
              <a:rPr lang="en-GB" sz="1200" dirty="0">
                <a:latin typeface="Helvetica" panose="020B0604020202020204"/>
                <a:cs typeface="Helvetica" panose="020B0604020202020204"/>
              </a:rPr>
              <a:t>Located in the sought after road of Bicton Street close to the heart of Exmouth town centre and seafront.  The property offers deceptively spacious accommodation arranged over three floors with an advantage of a good size garage located close by.  Viewing of this ideally </a:t>
            </a:r>
            <a:r>
              <a:rPr lang="en-GB" sz="1200" dirty="0" err="1">
                <a:latin typeface="Helvetica" panose="020B0604020202020204"/>
                <a:cs typeface="Helvetica" panose="020B0604020202020204"/>
              </a:rPr>
              <a:t>postioned</a:t>
            </a:r>
            <a:r>
              <a:rPr lang="en-GB" sz="1200" dirty="0">
                <a:latin typeface="Helvetica" panose="020B0604020202020204"/>
                <a:cs typeface="Helvetica" panose="020B0604020202020204"/>
              </a:rPr>
              <a:t> property is highly recommended.</a:t>
            </a:r>
          </a:p>
          <a:p>
            <a:r>
              <a:rPr lang="en-GB" sz="1200" dirty="0">
                <a:latin typeface="Helvetica" panose="020B0604020202020204"/>
                <a:cs typeface="Helvetica" panose="020B0604020202020204"/>
              </a:rPr>
              <a:t> </a:t>
            </a:r>
          </a:p>
          <a:p>
            <a:r>
              <a:rPr lang="en-GB" sz="1200" b="1" dirty="0">
                <a:latin typeface="Helvetica" panose="020B0604020202020204"/>
                <a:cs typeface="Helvetica" panose="020B0604020202020204"/>
              </a:rPr>
              <a:t>THE ACCOMMODATION COMPRISES:  </a:t>
            </a:r>
            <a:r>
              <a:rPr lang="en-GB" sz="1200" dirty="0">
                <a:latin typeface="Helvetica" panose="020B0604020202020204"/>
                <a:cs typeface="Helvetica" panose="020B0604020202020204"/>
              </a:rPr>
              <a:t> Front door giving access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ENTRANCE HALL:</a:t>
            </a:r>
            <a:r>
              <a:rPr lang="en-GB" sz="1200" dirty="0">
                <a:latin typeface="Helvetica" panose="020B0604020202020204"/>
                <a:cs typeface="Helvetica" panose="020B0604020202020204"/>
              </a:rPr>
              <a:t>   Attractive period style tiled flooring, radiator, stairs rising to first floor landing, wall mounted electric consumer unit, door giving access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LOUNGE: </a:t>
            </a:r>
            <a:r>
              <a:rPr lang="en-GB" sz="1200" dirty="0">
                <a:latin typeface="Helvetica" panose="020B0604020202020204"/>
                <a:cs typeface="Helvetica" panose="020B0604020202020204"/>
              </a:rPr>
              <a:t>  4.88m x 3.48m (16'0" x 11'5")  maximum overall measurement.   Double glazed window to front aspect, radiator, TV point, wall lighting, access to understairs storage cupboard with light, glazed panel door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KITCHEN/DINING ROOM:  </a:t>
            </a:r>
            <a:r>
              <a:rPr lang="en-GB" sz="1200" dirty="0">
                <a:latin typeface="Helvetica" panose="020B0604020202020204"/>
                <a:cs typeface="Helvetica" panose="020B0604020202020204"/>
              </a:rPr>
              <a:t>4.42m x 2.95m (14'6" x 9'8")  Spacious stylish room with uPVC double glazed French patio doors opening onto the rear garden, double glazed window looking over the rear garden, fitted with a range of worktops extended to provide a breakfast bar area with range of cupboards and drawer units, wine rack, plumbing for automatic washing machine, integrated fridge and freezer, washing machine and dishwasher beneath worktops.  Range of matching wall mounted cupboards, pull-out larder style cupboard, wall mounted gas boiler for hot water and central heating, bespoke overhead wood glass rack, inset single drainer stainless steel sink unit set with mixer tap into work surface, built-in electric oven and hob with extractor hood over, radiator, led ceiling spotlighting, ceiling downlighting in dining area, wood flooring.</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FIRST FLOOR LANDING: </a:t>
            </a:r>
            <a:r>
              <a:rPr lang="en-GB" sz="1200" dirty="0">
                <a:latin typeface="Helvetica" panose="020B0604020202020204"/>
                <a:cs typeface="Helvetica" panose="020B0604020202020204"/>
              </a:rPr>
              <a:t>  Double glazed window to front aspect, staircase rising to second floor,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2: </a:t>
            </a:r>
            <a:r>
              <a:rPr lang="en-GB" sz="1200" dirty="0">
                <a:latin typeface="Helvetica" panose="020B0604020202020204"/>
                <a:cs typeface="Helvetica" panose="020B0604020202020204"/>
              </a:rPr>
              <a:t>  3.3m x 2.59m (10'10" x 8'6")  Double glazed window to front aspect,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EN-SUITE SHOWER ROOM/WC: </a:t>
            </a:r>
            <a:r>
              <a:rPr lang="en-GB" sz="1200" dirty="0">
                <a:latin typeface="Helvetica" panose="020B0604020202020204"/>
                <a:cs typeface="Helvetica" panose="020B0604020202020204"/>
              </a:rPr>
              <a:t>  Comprising shower cubicle with folding doors, WC, wash hand basin with cabinet beneath, tiled walls,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3: </a:t>
            </a:r>
            <a:r>
              <a:rPr lang="en-GB" sz="1200" dirty="0">
                <a:latin typeface="Helvetica" panose="020B0604020202020204"/>
                <a:cs typeface="Helvetica" panose="020B0604020202020204"/>
              </a:rPr>
              <a:t>  3.63m x 2.59m (11'11" x 8'6")   Double glazed window to rear aspect,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BATHROOM/WC:  </a:t>
            </a:r>
            <a:r>
              <a:rPr lang="en-GB" sz="1200" dirty="0">
                <a:latin typeface="Helvetica" panose="020B0604020202020204"/>
                <a:cs typeface="Helvetica" panose="020B0604020202020204"/>
              </a:rPr>
              <a:t>2.67m x 1.68m (8'9" x 5'6")  Comprising bath with shower over, shower splash screen, WC, pedestal wash hand basin, fully tiled walls, radiator, extractor fan.</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SECOND FLOOR LANDING:  </a:t>
            </a:r>
            <a:r>
              <a:rPr lang="en-GB" sz="1200" dirty="0">
                <a:latin typeface="Helvetica" panose="020B0604020202020204"/>
                <a:cs typeface="Helvetica" panose="020B0604020202020204"/>
              </a:rPr>
              <a:t> Door giving access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MAIN BEDROOM 1: </a:t>
            </a:r>
            <a:r>
              <a:rPr lang="en-GB" sz="1200" dirty="0">
                <a:latin typeface="Helvetica" panose="020B0604020202020204"/>
                <a:cs typeface="Helvetica" panose="020B0604020202020204"/>
              </a:rPr>
              <a:t> 5.11m x 3.51m (16'9" x 11'6") maximum overall measurement. A spacious main bedroom suite with double glazed window to front aspect with part sloping ceiling, radiator, access to eaves storage cupboards, further storage area with hanging rail and door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EN-SUITE SHOWER ROOM/WC:  </a:t>
            </a:r>
            <a:r>
              <a:rPr lang="en-GB" sz="1200" dirty="0">
                <a:latin typeface="Helvetica" panose="020B0604020202020204"/>
                <a:cs typeface="Helvetica" panose="020B0604020202020204"/>
              </a:rPr>
              <a:t> Comprising shower cubicle with folding glass doors, WC, wash hand basin, attractive tiling, floor and wall tiling, inset led lighting, extractor fan.</a:t>
            </a: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solidFill>
                  <a:srgbClr val="333333"/>
                </a:solidFill>
                <a:effectLst/>
                <a:latin typeface="Helvetica" panose="020B0604020202020204"/>
                <a:ea typeface="Times New Roman" panose="02020603050405020304" pitchFamily="18" charset="0"/>
                <a:cs typeface="Helvetica" panose="020B0604020202020204"/>
              </a:rPr>
            </a:br>
            <a:endParaRPr lang="en-US" sz="12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1133817"/>
          </a:xfrm>
          <a:prstGeom prst="rect">
            <a:avLst/>
          </a:prstGeom>
          <a:noFill/>
        </p:spPr>
        <p:txBody>
          <a:bodyPr wrap="square" rtlCol="0">
            <a:spAutoFit/>
          </a:bodyPr>
          <a:lstStyle/>
          <a:p>
            <a:r>
              <a:rPr lang="en-GB" sz="1200" b="1" dirty="0">
                <a:latin typeface="Helvetica" panose="020B0604020202020204"/>
                <a:cs typeface="Helvetica" panose="020B0604020202020204"/>
              </a:rPr>
              <a:t>OUTSIDE:</a:t>
            </a:r>
            <a:r>
              <a:rPr lang="en-GB" sz="1200" dirty="0">
                <a:latin typeface="Helvetica" panose="020B0604020202020204"/>
                <a:cs typeface="Helvetica" panose="020B0604020202020204"/>
              </a:rPr>
              <a:t>   To the front of the property is an attractively planned small garden area.  To the rear of the property there is an enclosed garden laid to block paving enjoying a sunny aspect, ideal for outside entertaining, access to: SUMMER HOUSE 1.96m x 1.63m (6'5" x 5'4") A useful area with power and light connected, glazed double doors.  From the garden a few steps rise to a pedestrian gate with access pathway leading to South Street and the garage.</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GARAGE: </a:t>
            </a:r>
            <a:r>
              <a:rPr lang="en-GB" sz="1200" dirty="0">
                <a:latin typeface="Helvetica" panose="020B0604020202020204"/>
                <a:cs typeface="Helvetica" panose="020B0604020202020204"/>
              </a:rPr>
              <a:t>  Vehicular access via South Street, with electric roller door, power and light connected.</a:t>
            </a:r>
          </a:p>
          <a:p>
            <a:r>
              <a:rPr lang="en-GB" sz="1200" dirty="0">
                <a:latin typeface="Helvetica" panose="020B0604020202020204"/>
                <a:cs typeface="Helvetica" panose="020B0604020202020204"/>
              </a:rPr>
              <a:t> </a:t>
            </a:r>
          </a:p>
          <a:p>
            <a:r>
              <a:rPr lang="en-GB" sz="1000" dirty="0">
                <a:latin typeface="Helvetica" panose="020B0604020202020204"/>
                <a:cs typeface="Helvetica" panose="020B0604020202020204"/>
              </a:rPr>
              <a:t>Mortgage Assistance: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AI-generated content may be incorrect.">
            <a:extLst>
              <a:ext uri="{FF2B5EF4-FFF2-40B4-BE49-F238E27FC236}">
                <a16:creationId xmlns:a16="http://schemas.microsoft.com/office/drawing/2014/main" id="{A51A05B3-0B43-112A-A850-C0A7329B6509}"/>
              </a:ext>
            </a:extLst>
          </p:cNvPr>
          <p:cNvPicPr>
            <a:picLocks noChangeAspect="1"/>
          </p:cNvPicPr>
          <p:nvPr/>
        </p:nvPicPr>
        <p:blipFill>
          <a:blip r:embed="rId2"/>
          <a:stretch>
            <a:fillRect/>
          </a:stretch>
        </p:blipFill>
        <p:spPr>
          <a:xfrm>
            <a:off x="8337517" y="4505341"/>
            <a:ext cx="6118862" cy="3399793"/>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986</Words>
  <Application>Microsoft Office PowerPoint</Application>
  <PresentationFormat>Custom</PresentationFormat>
  <Paragraphs>115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30</cp:revision>
  <cp:lastPrinted>2025-02-11T12:55:29Z</cp:lastPrinted>
  <dcterms:created xsi:type="dcterms:W3CDTF">2023-03-19T13:39:10Z</dcterms:created>
  <dcterms:modified xsi:type="dcterms:W3CDTF">2025-02-20T11:02:12Z</dcterms:modified>
</cp:coreProperties>
</file>