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14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3/6/2025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201862"/>
            <a:ext cx="6120130" cy="207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An Extremely Spacious Ground Floor Flat Located Close To The Heart Of Exmouth Town Centre Enjoying Its Own Garden Areas And Offered For Sale With No Ongoing Chain</a:t>
            </a:r>
          </a:p>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Reception Hall * Dual Aspect Living Room * Spacious Kitchen/Dining Room * Two Double Bedrooms * Bathroom/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Double Glazed Windows * Gas Central Heating * Some General Refurbishment Required</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£239</a:t>
            </a:r>
            <a:r>
              <a:rPr lang="en-GB" sz="1900" dirty="0">
                <a:solidFill>
                  <a:srgbClr val="000000"/>
                </a:solidFill>
                <a:latin typeface="HelveticaNeueLT-Roman"/>
                <a:ea typeface="Times New Roman" panose="02020603050405020304" pitchFamily="18" charset="0"/>
                <a:cs typeface="HelveticaNeueLT-Roman"/>
              </a:rPr>
              <a:t>,950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Flat 1, 6 Rolle Road</a:t>
            </a:r>
            <a:r>
              <a:rPr lang="en-GB" sz="1800" dirty="0">
                <a:solidFill>
                  <a:srgbClr val="FFFFFF"/>
                </a:solidFill>
                <a:effectLst/>
                <a:latin typeface="HelveticaNeueLT-Medium"/>
                <a:ea typeface="Times New Roman" panose="02020603050405020304" pitchFamily="18" charset="0"/>
              </a:rPr>
              <a:t>, Exmouth, EX8 2AB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587498"/>
            <a:ext cx="6369740" cy="44921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6" y="5412065"/>
            <a:ext cx="3093951"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60330" y="5412065"/>
            <a:ext cx="318943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AI-generated content may be incorrect.">
            <a:extLst>
              <a:ext uri="{FF2B5EF4-FFF2-40B4-BE49-F238E27FC236}">
                <a16:creationId xmlns:a16="http://schemas.microsoft.com/office/drawing/2014/main" id="{955A558E-45C3-2F1C-6238-467DFC816645}"/>
              </a:ext>
            </a:extLst>
          </p:cNvPr>
          <p:cNvPicPr>
            <a:picLocks noChangeAspect="1"/>
          </p:cNvPicPr>
          <p:nvPr/>
        </p:nvPicPr>
        <p:blipFill>
          <a:blip r:embed="rId11"/>
          <a:stretch>
            <a:fillRect/>
          </a:stretch>
        </p:blipFill>
        <p:spPr>
          <a:xfrm>
            <a:off x="2890697" y="7660412"/>
            <a:ext cx="2051847" cy="1990292"/>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353148"/>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Flat 1, 6 Rolle Road, Exmouth, EX8 2AB</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Communal entrance and hallway giving access to private front door to:</a:t>
            </a:r>
          </a:p>
          <a:p>
            <a:endParaRPr lang="en-GB" sz="1400" b="1" dirty="0">
              <a:latin typeface="Helvetica" panose="020B0604020202020204"/>
              <a:cs typeface="Helvetica" panose="020B0604020202020204"/>
            </a:endParaRPr>
          </a:p>
          <a:p>
            <a:r>
              <a:rPr lang="en-GB" sz="1400" b="1" dirty="0">
                <a:latin typeface="Helvetica" panose="020B0604020202020204"/>
                <a:cs typeface="Helvetica" panose="020B0604020202020204"/>
              </a:rPr>
              <a:t>RECEPTION HALL: </a:t>
            </a:r>
            <a:r>
              <a:rPr lang="en-GB" sz="1400" dirty="0">
                <a:latin typeface="Helvetica" panose="020B0604020202020204"/>
                <a:cs typeface="Helvetica" panose="020B0604020202020204"/>
              </a:rPr>
              <a:t>  Radiator, good size understairs storage cupboard, doors giving access to all rooms.</a:t>
            </a:r>
          </a:p>
          <a:p>
            <a:endParaRPr lang="en-GB" sz="1400" b="1" dirty="0">
              <a:latin typeface="Helvetica" panose="020B0604020202020204"/>
              <a:cs typeface="Helvetica" panose="020B0604020202020204"/>
            </a:endParaRPr>
          </a:p>
          <a:p>
            <a:r>
              <a:rPr lang="en-GB" sz="1400" b="1" dirty="0">
                <a:latin typeface="Helvetica" panose="020B0604020202020204"/>
                <a:cs typeface="Helvetica" panose="020B0604020202020204"/>
              </a:rPr>
              <a:t>LIVING ROOM:</a:t>
            </a:r>
            <a:r>
              <a:rPr lang="en-GB" sz="1400" dirty="0">
                <a:latin typeface="Helvetica" panose="020B0604020202020204"/>
                <a:cs typeface="Helvetica" panose="020B0604020202020204"/>
              </a:rPr>
              <a:t>   4.5m x 5.71m (14'9" x 18'8")   An elegant dual aspect room with double glazed bay window overlooking the front aspect with further double glazed window to side elevation, tiled fireplace with open grate and gas point, picture rail, two radiators.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KITCHEN/DINING ROOM: </a:t>
            </a:r>
            <a:r>
              <a:rPr lang="en-GB" sz="1400" dirty="0">
                <a:latin typeface="Helvetica" panose="020B0604020202020204"/>
                <a:cs typeface="Helvetica" panose="020B0604020202020204"/>
              </a:rPr>
              <a:t>  4.86m x 6.99m (15'11" x 22'11")   A spacious room with kitchen area fitted with a stainless steel single drainer sink unit set into worktops, cupboards and drawer units beneath, gas and electric cooker points, wall mounted cupboards, double glazed window to rear elevation and double glazed door giving access to the rear aspect, large walk-in storage cupboard, large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1: </a:t>
            </a:r>
            <a:r>
              <a:rPr lang="en-GB" sz="1400" dirty="0">
                <a:latin typeface="Helvetica" panose="020B0604020202020204"/>
                <a:cs typeface="Helvetica" panose="020B0604020202020204"/>
              </a:rPr>
              <a:t> 4.66m x 3.76m (15'3" x 12'4")  Double glazed window to front aspect, picture rail,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2: </a:t>
            </a:r>
            <a:r>
              <a:rPr lang="en-GB" sz="1400" dirty="0">
                <a:latin typeface="Helvetica" panose="020B0604020202020204"/>
                <a:cs typeface="Helvetica" panose="020B0604020202020204"/>
              </a:rPr>
              <a:t> 4.96m x 3.63m (16'3" x 11'10")  Double glazed bay window to rear aspect, radiator, picture rail, built-in wardrobes housing modern gas boiler for hot water and central heating.</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BATHROOM/WC:   </a:t>
            </a:r>
            <a:r>
              <a:rPr lang="en-GB" sz="1400" dirty="0">
                <a:latin typeface="Helvetica" panose="020B0604020202020204"/>
                <a:cs typeface="Helvetica" panose="020B0604020202020204"/>
              </a:rPr>
              <a:t>3.58m x 1.16m (11'8" x 3'9")  Comprising bath, pedestal wash hand basin with fitted mirror over and light and shaver socket, WC, radiator, fully tiled walls, double glazed window with patterned glass.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OUTSIDE:</a:t>
            </a:r>
            <a:r>
              <a:rPr lang="en-GB" sz="1400" dirty="0">
                <a:latin typeface="Helvetica" panose="020B0604020202020204"/>
                <a:cs typeface="Helvetica" panose="020B0604020202020204"/>
              </a:rPr>
              <a:t>   The property owns the front garden which offers an array of colour with a variety of flower beds and borders, pedestrian gate and pathway gives access to the property.  To the rear of the property there is a South-West facing patio/sun terrace for the sole use of this flat.  Shared pathway gives rear access. </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TENURE:</a:t>
            </a:r>
            <a:r>
              <a:rPr lang="en-GB" sz="1400" dirty="0">
                <a:latin typeface="Helvetica" panose="020B0604020202020204"/>
                <a:cs typeface="Helvetica" panose="020B0604020202020204"/>
              </a:rPr>
              <a:t>  The property owns the benefit of the freehold of the whole building with the upstairs flat on a long lease.   Maintenance is on a 50/50 basis.  Recent electric (EICR) with new electric consumer unit February 2025.  Gas safety and boiler service August 2024. </a:t>
            </a:r>
          </a:p>
          <a:p>
            <a:r>
              <a:rPr lang="en-GB" sz="1400" dirty="0">
                <a:latin typeface="Helvetica" panose="020B0604020202020204"/>
                <a:cs typeface="Helvetica" panose="020B0604020202020204"/>
              </a:rPr>
              <a:t> </a:t>
            </a:r>
          </a:p>
          <a:p>
            <a:r>
              <a:rPr lang="en-GB" sz="1000" b="1">
                <a:latin typeface="Helvetica" panose="020B0604020202020204"/>
                <a:cs typeface="Helvetica" panose="020B0604020202020204"/>
              </a:rPr>
              <a:t>Mortgage </a:t>
            </a:r>
            <a:r>
              <a:rPr lang="en-GB" sz="1000" b="1" dirty="0">
                <a:latin typeface="Helvetica" panose="020B0604020202020204"/>
                <a:cs typeface="Helvetica" panose="020B0604020202020204"/>
              </a:rPr>
              <a:t>Assistance:   </a:t>
            </a:r>
            <a:r>
              <a:rPr lang="en-GB" sz="1000" dirty="0">
                <a:latin typeface="Helvetica" panose="020B0604020202020204"/>
                <a:cs typeface="Helvetica" panose="020B0604020202020204"/>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E73F4914-0E98-DDB9-FA4A-80F14C598AAC}"/>
              </a:ext>
            </a:extLst>
          </p:cNvPr>
          <p:cNvPicPr>
            <a:picLocks noChangeAspect="1"/>
          </p:cNvPicPr>
          <p:nvPr/>
        </p:nvPicPr>
        <p:blipFill>
          <a:blip r:embed="rId2"/>
          <a:srcRect/>
          <a:stretch/>
        </p:blipFill>
        <p:spPr>
          <a:xfrm>
            <a:off x="8652312" y="1285749"/>
            <a:ext cx="4975197" cy="7363293"/>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TotalTime>
  <Words>755</Words>
  <Application>Microsoft Office PowerPoint</Application>
  <PresentationFormat>Custom</PresentationFormat>
  <Paragraphs>104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33</cp:revision>
  <cp:lastPrinted>2025-03-04T09:59:36Z</cp:lastPrinted>
  <dcterms:created xsi:type="dcterms:W3CDTF">2023-03-19T13:39:10Z</dcterms:created>
  <dcterms:modified xsi:type="dcterms:W3CDTF">2025-03-06T09:42:01Z</dcterms:modified>
</cp:coreProperties>
</file>