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30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2/27/2025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Stunning First Floor Apartment Within An Impressive Grade II Listed Building Converted In 2018 To An Extremely High Standard, Located In The Heart Of Exmouth Town Centre Within Easy Reach Of The Seafront With Covered Parking Space</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Stylish Accommodation Coupled With Character Features * Open-Plan Lounge And Kitchen With Integrated Appliances * Two Good Size Double Bedrooms * Stylish Bathroom Suite * Double Glazed Sash Windows * Gas Central Heating * Ideal Permanent Or Holiday Home Retreat</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£250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Flat 2 Thomas Tucker Building, 37 The Strand</a:t>
            </a:r>
            <a:r>
              <a:rPr lang="en-GB" sz="1800" dirty="0">
                <a:solidFill>
                  <a:srgbClr val="FFFFFF"/>
                </a:solidFill>
                <a:effectLst/>
                <a:latin typeface="HelveticaNeueLT-Medium"/>
                <a:ea typeface="Times New Roman" panose="02020603050405020304" pitchFamily="18" charset="0"/>
              </a:rPr>
              <a:t>, Exmouth, EX8 1AQ</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2" y="2605188"/>
            <a:ext cx="6339076"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15070"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60BF4B46-DB04-D2E6-9A37-3EB3D31077E8}"/>
              </a:ext>
            </a:extLst>
          </p:cNvPr>
          <p:cNvPicPr>
            <a:picLocks noChangeAspect="1"/>
          </p:cNvPicPr>
          <p:nvPr/>
        </p:nvPicPr>
        <p:blipFill>
          <a:blip r:embed="rId11"/>
          <a:stretch>
            <a:fillRect/>
          </a:stretch>
        </p:blipFill>
        <p:spPr>
          <a:xfrm>
            <a:off x="2893524" y="7713299"/>
            <a:ext cx="1968576" cy="190951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506489"/>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Flat 2 Thomas Tucker Building, 37 The Strand, Exmouth, EX8 1AQ</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Communal front door with entry intercom with stairs rising to SPACIOUS FIRST FLOOR COMMUNAL LANDING with two lantern ceiling windows, allowing an abundance of light, private front door giving access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RECEPTION HALL: </a:t>
            </a:r>
            <a:r>
              <a:rPr lang="en-GB" sz="1400" dirty="0">
                <a:latin typeface="Helvetica" panose="020B0604020202020204"/>
                <a:cs typeface="Helvetica" panose="020B0604020202020204"/>
              </a:rPr>
              <a:t>  Door entry phone, electric consumer unit, feature arched wall recess ideal for coat rack/shoe rack, doors giving access to all rooms.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LOUNGE/KITCHEN AREA: </a:t>
            </a:r>
            <a:r>
              <a:rPr lang="en-GB" sz="1400" dirty="0">
                <a:latin typeface="Helvetica" panose="020B0604020202020204"/>
                <a:cs typeface="Helvetica" panose="020B0604020202020204"/>
              </a:rPr>
              <a:t>  5.18m x 4.24m (17'0" x 13'11")  A spacious and bright dual aspect room comprising of </a:t>
            </a:r>
            <a:r>
              <a:rPr lang="en-GB" sz="1400" b="1" dirty="0">
                <a:latin typeface="Helvetica" panose="020B0604020202020204"/>
                <a:cs typeface="Helvetica" panose="020B0604020202020204"/>
              </a:rPr>
              <a:t>KITCHEN AREA</a:t>
            </a:r>
            <a:r>
              <a:rPr lang="en-GB" sz="1400" dirty="0">
                <a:latin typeface="Helvetica" panose="020B0604020202020204"/>
                <a:cs typeface="Helvetica" panose="020B0604020202020204"/>
              </a:rPr>
              <a:t> with range of worktops with matching splashbacks with inset single drainer sink unit, mixer tap, inset electric hob with matching splashback and chimney style extractor hood over, range of cupboards and drawer units, integrated dishwasher and washing machine beneath worktops, integrated fridge and freezer, sealed unit double glazed window, wall mounted cupboards.   </a:t>
            </a:r>
            <a:r>
              <a:rPr lang="en-GB" sz="1400" b="1" dirty="0">
                <a:latin typeface="Helvetica" panose="020B0604020202020204"/>
                <a:cs typeface="Helvetica" panose="020B0604020202020204"/>
              </a:rPr>
              <a:t>LOUNGE AREA</a:t>
            </a:r>
            <a:r>
              <a:rPr lang="en-GB" sz="1400" dirty="0">
                <a:latin typeface="Helvetica" panose="020B0604020202020204"/>
                <a:cs typeface="Helvetica" panose="020B0604020202020204"/>
              </a:rPr>
              <a:t> fitted with two further double glazed sash style windows, TV point,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1: </a:t>
            </a:r>
            <a:r>
              <a:rPr lang="en-GB" sz="1400" dirty="0">
                <a:latin typeface="Helvetica" panose="020B0604020202020204"/>
                <a:cs typeface="Helvetica" panose="020B0604020202020204"/>
              </a:rPr>
              <a:t> 4.57m x 3.51m (15'0" x 11'6")  A most spacious bedroom with feature recess areas and with decorative wall arch, double glazed sash style window, radiator, large wardrobes with sliding doors with led lighting over.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2: </a:t>
            </a:r>
            <a:r>
              <a:rPr lang="en-GB" sz="1400" dirty="0">
                <a:latin typeface="Helvetica" panose="020B0604020202020204"/>
                <a:cs typeface="Helvetica" panose="020B0604020202020204"/>
              </a:rPr>
              <a:t>  4.27m x 2.59m (14'0" x 8'6")  With double glazed sash style window, radiator, double wardrobe with sliding doors.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BATHROOM/WC:  </a:t>
            </a:r>
            <a:r>
              <a:rPr lang="en-GB" sz="1400" dirty="0">
                <a:latin typeface="Helvetica" panose="020B0604020202020204"/>
                <a:cs typeface="Helvetica" panose="020B0604020202020204"/>
              </a:rPr>
              <a:t> 2.16m x 1.85m (7'1" x 6'1")  Fitted with bath having shower attachment, shower splash screen, pedestal wash hand basin, WC with push button flush, chrome heated electric towel rail, upright floor standing cabinet, ceiling extractor fan.</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OUTSIDE: </a:t>
            </a:r>
            <a:r>
              <a:rPr lang="en-GB" sz="1400" dirty="0">
                <a:latin typeface="Helvetica" panose="020B0604020202020204"/>
                <a:cs typeface="Helvetica" panose="020B0604020202020204"/>
              </a:rPr>
              <a:t>  The property benefits from a COVERED PARKING AREA measuring 4.34m x 2.49m (14'3" x 8'2") with further storage areas to the rear and side of the parking bay.  There are no gardens to maintain.</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TENURE: </a:t>
            </a:r>
            <a:r>
              <a:rPr lang="en-GB" sz="1400" dirty="0">
                <a:latin typeface="Helvetica" panose="020B0604020202020204"/>
                <a:cs typeface="Helvetica" panose="020B0604020202020204"/>
              </a:rPr>
              <a:t>  The property is held on a 250 year lease from 2018.  Current Service Charge:  £110 per annum.  Current Ground Rent:  £150 per annum.  </a:t>
            </a:r>
            <a:r>
              <a:rPr lang="en-GB" sz="1400">
                <a:latin typeface="Helvetica" panose="020B0604020202020204"/>
                <a:cs typeface="Helvetica" panose="020B0604020202020204"/>
              </a:rPr>
              <a:t>Current Insurance</a:t>
            </a:r>
            <a:r>
              <a:rPr lang="en-GB" sz="1400" dirty="0">
                <a:latin typeface="Helvetica" panose="020B0604020202020204"/>
                <a:cs typeface="Helvetica" panose="020B0604020202020204"/>
              </a:rPr>
              <a:t>:  £274.53 per annum.  </a:t>
            </a: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F49E9995-66D2-B6E0-F8CF-F038E1DAD1D0}"/>
              </a:ext>
            </a:extLst>
          </p:cNvPr>
          <p:cNvPicPr>
            <a:picLocks noChangeAspect="1"/>
          </p:cNvPicPr>
          <p:nvPr/>
        </p:nvPicPr>
        <p:blipFill>
          <a:blip r:embed="rId2"/>
          <a:stretch>
            <a:fillRect/>
          </a:stretch>
        </p:blipFill>
        <p:spPr>
          <a:xfrm>
            <a:off x="8465728" y="1816761"/>
            <a:ext cx="5738378" cy="4171084"/>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681</Words>
  <Application>Microsoft Office PowerPoint</Application>
  <PresentationFormat>Custom</PresentationFormat>
  <Paragraphs>99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34</cp:revision>
  <cp:lastPrinted>2025-02-21T11:05:37Z</cp:lastPrinted>
  <dcterms:created xsi:type="dcterms:W3CDTF">2023-03-19T13:39:10Z</dcterms:created>
  <dcterms:modified xsi:type="dcterms:W3CDTF">2025-02-27T09:49:42Z</dcterms:modified>
</cp:coreProperties>
</file>