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132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3/4/2025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a:ea typeface="Aptos" panose="020B0004020202020204" pitchFamily="34" charset="0"/>
                <a:cs typeface="Helvetica" panose="020B0604020202020204"/>
              </a:rPr>
              <a:t>A Detached Two Bedroom Bungalow Enjoying A Favoured Location With Well Planned Easy To Maintain Gardens, Good Size Block Paved Driveway/Parking Area And Garage</a:t>
            </a: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 </a:t>
            </a: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Lounge/Dining Room * Conservatory * Kitchen * Two Bedrooms * Stylish Shower Room/</a:t>
            </a:r>
            <a:r>
              <a:rPr lang="en-GB" sz="1400" kern="100" dirty="0" err="1">
                <a:effectLst/>
                <a:latin typeface="Helvetica" panose="020B0604020202020204"/>
                <a:ea typeface="Aptos" panose="020B0004020202020204" pitchFamily="34" charset="0"/>
                <a:cs typeface="Helvetica" panose="020B0604020202020204"/>
              </a:rPr>
              <a:t>Wc</a:t>
            </a:r>
            <a:r>
              <a:rPr lang="en-GB" sz="1400" kern="100" dirty="0">
                <a:effectLst/>
                <a:latin typeface="Helvetica" panose="020B0604020202020204"/>
                <a:ea typeface="Aptos" panose="020B0004020202020204" pitchFamily="34" charset="0"/>
                <a:cs typeface="Helvetica" panose="020B0604020202020204"/>
              </a:rPr>
              <a:t> * Gas Central Heating * Double Glazed Windows * No Ongoing Chain  </a:t>
            </a:r>
          </a:p>
          <a:p>
            <a:pPr algn="ctr">
              <a:lnSpc>
                <a:spcPct val="107000"/>
              </a:lnSpc>
              <a:spcAft>
                <a:spcPts val="800"/>
              </a:spcAft>
            </a:pPr>
            <a:endParaRPr lang="en-GB" sz="14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£300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92 </a:t>
            </a:r>
            <a:r>
              <a:rPr lang="en-GB" dirty="0">
                <a:solidFill>
                  <a:srgbClr val="FFFFFF"/>
                </a:solidFill>
                <a:latin typeface="HelveticaNeueLT-Medium"/>
                <a:ea typeface="Times New Roman" panose="02020603050405020304" pitchFamily="18" charset="0"/>
              </a:rPr>
              <a:t>Valley Way</a:t>
            </a:r>
            <a:r>
              <a:rPr lang="en-GB" sz="1800" dirty="0">
                <a:solidFill>
                  <a:srgbClr val="FFFFFF"/>
                </a:solidFill>
                <a:effectLst/>
                <a:latin typeface="HelveticaNeueLT-Medium"/>
                <a:ea typeface="Times New Roman" panose="02020603050405020304" pitchFamily="18" charset="0"/>
              </a:rPr>
              <a:t>, Exmouth, EX8 4RL</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9541" y="2613067"/>
            <a:ext cx="6353824"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0140" y="3113639"/>
            <a:ext cx="315962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6" y="5412065"/>
            <a:ext cx="3115070"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90140" y="5412065"/>
            <a:ext cx="315962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 shot of a chart&#10;&#10;AI-generated content may be incorrect.">
            <a:extLst>
              <a:ext uri="{FF2B5EF4-FFF2-40B4-BE49-F238E27FC236}">
                <a16:creationId xmlns:a16="http://schemas.microsoft.com/office/drawing/2014/main" id="{F26D29BF-561C-5672-83B9-43BE067BC3D5}"/>
              </a:ext>
            </a:extLst>
          </p:cNvPr>
          <p:cNvPicPr>
            <a:picLocks noChangeAspect="1"/>
          </p:cNvPicPr>
          <p:nvPr/>
        </p:nvPicPr>
        <p:blipFill>
          <a:blip r:embed="rId11"/>
          <a:stretch>
            <a:fillRect/>
          </a:stretch>
        </p:blipFill>
        <p:spPr>
          <a:xfrm>
            <a:off x="2635344" y="7863507"/>
            <a:ext cx="2260004" cy="1696333"/>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368263"/>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92 Valley Way, Exmouth, EX8 4RL</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latin typeface="Helvetica" panose="020B0604020202020204"/>
                <a:cs typeface="Helvetica" panose="020B0604020202020204"/>
              </a:rPr>
            </a:br>
            <a:r>
              <a:rPr lang="en-GB" sz="1400" b="1" dirty="0">
                <a:latin typeface="Helvetica" panose="020B0604020202020204"/>
                <a:cs typeface="Helvetica" panose="020B0604020202020204"/>
              </a:rPr>
              <a:t>THE ACCOMMODATION COMPRISES: </a:t>
            </a:r>
            <a:r>
              <a:rPr lang="en-GB" sz="1400" dirty="0">
                <a:latin typeface="Helvetica" panose="020B0604020202020204"/>
                <a:cs typeface="Helvetica" panose="020B0604020202020204"/>
              </a:rPr>
              <a:t> Composite front door with patterned glass window inset, with picture window side screen, giving access to:</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RECEPTION HALL:  </a:t>
            </a:r>
            <a:r>
              <a:rPr lang="en-GB" sz="1400" dirty="0">
                <a:latin typeface="Helvetica" panose="020B0604020202020204"/>
                <a:cs typeface="Helvetica" panose="020B0604020202020204"/>
              </a:rPr>
              <a:t> Radiator, telephone point, access to loft space via loft ladder.</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LOUNGE/DINING ROOM: </a:t>
            </a:r>
            <a:r>
              <a:rPr lang="en-GB" sz="1400" dirty="0">
                <a:latin typeface="Helvetica" panose="020B0604020202020204"/>
                <a:cs typeface="Helvetica" panose="020B0604020202020204"/>
              </a:rPr>
              <a:t> 5.16m x 3.53m (16'11" x 11'7")  narrowing in dining area to 2.62m (8’7")   TV point, radiator, thermostat control heating, sliding patio doors to:</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CONSERVATORY:  </a:t>
            </a:r>
            <a:r>
              <a:rPr lang="en-GB" sz="1400" dirty="0">
                <a:latin typeface="Helvetica" panose="020B0604020202020204"/>
                <a:cs typeface="Helvetica" panose="020B0604020202020204"/>
              </a:rPr>
              <a:t> 2.59m x 2.44m (8'6" x 8'0")  A fine addition to the accommodation with uPVC double glazed windows and double glazed double doors overlooking and opening onto the rear garden, power connected.  </a:t>
            </a:r>
          </a:p>
          <a:p>
            <a:r>
              <a:rPr lang="en-GB" sz="1400" dirty="0">
                <a:latin typeface="Helvetica" panose="020B0604020202020204"/>
                <a:cs typeface="Helvetica" panose="020B0604020202020204"/>
              </a:rPr>
              <a:t>From the dining area there is a folding door to:</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KITCHEN: </a:t>
            </a:r>
            <a:r>
              <a:rPr lang="en-GB" sz="1400" dirty="0">
                <a:latin typeface="Helvetica" panose="020B0604020202020204"/>
                <a:cs typeface="Helvetica" panose="020B0604020202020204"/>
              </a:rPr>
              <a:t>  3.33m x 2.62m (10'11" x 8'7")   Fitted range of patterned work surfaces with range of cupboards and drawer units, plumbing for automatic washing machine beneath, patterned tiled surrounds, inset single drainer sink unit with mixer tap, electric point, wall mounted cupboards, upright larder style cupboard, cupboard housing water cylinder with shelving, radiator, wall mounted gas boiler for hot water and central heating, double glazed window overlooking the rear garden and composite door with patterned glass giving access to outside.</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1:  </a:t>
            </a:r>
            <a:r>
              <a:rPr lang="en-GB" sz="1400" dirty="0">
                <a:latin typeface="Helvetica" panose="020B0604020202020204"/>
                <a:cs typeface="Helvetica" panose="020B0604020202020204"/>
              </a:rPr>
              <a:t> 3.3m x 2.95m (10'10" x 9'8")   Double glazed window to front aspect, radiator, built-in range of bedroom furniture to include the built-in wardrobes, two bedside tables, wall mounted storage cupboards and dressing table.</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2: </a:t>
            </a:r>
            <a:r>
              <a:rPr lang="en-GB" sz="1400" dirty="0">
                <a:latin typeface="Helvetica" panose="020B0604020202020204"/>
                <a:cs typeface="Helvetica" panose="020B0604020202020204"/>
              </a:rPr>
              <a:t>  2.41m x 2.29m (7'11" x 7'6")   Double glazed window to front aspect, radiator, built-in wardrobe.</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SHOWER ROOM/WC: </a:t>
            </a:r>
            <a:r>
              <a:rPr lang="en-GB" sz="1400" dirty="0">
                <a:latin typeface="Helvetica" panose="020B0604020202020204"/>
                <a:cs typeface="Helvetica" panose="020B0604020202020204"/>
              </a:rPr>
              <a:t> 1.96m x 1.68m (6'5" x 5'6")   Stylishly refitted comprising corner shower cubicle with curved splash screen doors, splashback walls and Mira shower unit, vanity style vanity wash hand basin with mirror fronted medicine cabinet over and shaver socket, WC with concealed system and push button flush with display surface over, chrome heated towel rail, ceiling extractor fan, spotlighting, extensively tiled walls, double glazed window with patterned glass.  </a:t>
            </a:r>
          </a:p>
          <a:p>
            <a:endParaRPr lang="en-GB" sz="1400" dirty="0">
              <a:latin typeface="Helvetica" panose="020B0604020202020204"/>
              <a:cs typeface="Helvetica" panose="020B0604020202020204"/>
            </a:endParaRPr>
          </a:p>
          <a:p>
            <a:pPr>
              <a:lnSpc>
                <a:spcPct val="107000"/>
              </a:lnSpc>
              <a:spcAft>
                <a:spcPts val="800"/>
              </a:spcAft>
            </a:pP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solidFill>
                  <a:srgbClr val="333333"/>
                </a:solidFill>
                <a:effectLst/>
                <a:latin typeface="Helvetica" panose="020B0604020202020204"/>
                <a:ea typeface="Times New Roman" panose="02020603050405020304" pitchFamily="18" charset="0"/>
                <a:cs typeface="Helvetica" panose="020B0604020202020204"/>
              </a:rPr>
            </a:br>
            <a:endParaRPr lang="en-US" sz="14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1226150"/>
          </a:xfrm>
          <a:prstGeom prst="rect">
            <a:avLst/>
          </a:prstGeom>
          <a:noFill/>
        </p:spPr>
        <p:txBody>
          <a:bodyPr wrap="square" rtlCol="0">
            <a:spAutoFit/>
          </a:bodyPr>
          <a:lstStyle/>
          <a:p>
            <a:r>
              <a:rPr lang="en-GB" sz="1400" b="1" dirty="0">
                <a:latin typeface="Helvetica" panose="020B0604020202020204"/>
                <a:cs typeface="Helvetica" panose="020B0604020202020204"/>
              </a:rPr>
              <a:t>OUTSIDE:   </a:t>
            </a:r>
            <a:r>
              <a:rPr lang="en-GB" sz="1400" dirty="0">
                <a:latin typeface="Helvetica" panose="020B0604020202020204"/>
                <a:cs typeface="Helvetica" panose="020B0604020202020204"/>
              </a:rPr>
              <a:t>The property enjoys decorative stone garden with good size block paved driveway and parking area leading to a single GARAGE.  Side pathway with outside courtesy light leads through to the rear garden with storage container.   The rear garden has again been planned with ease of maintenance in mind comprising of a patio sun terrace, ideal for outside entertaining, decorative stone garden edged with flower and shrub beds, GREENHOUSE, TIMBER GARDEN STORE, outside cold water tap.</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SINGLE GARAGE:  </a:t>
            </a:r>
            <a:r>
              <a:rPr lang="en-GB" sz="1400" dirty="0">
                <a:latin typeface="Helvetica" panose="020B0604020202020204"/>
                <a:cs typeface="Helvetica" panose="020B0604020202020204"/>
              </a:rPr>
              <a:t>   With up and over door, power and light connected.</a:t>
            </a:r>
          </a:p>
          <a:p>
            <a:r>
              <a:rPr lang="en-GB" sz="1200" dirty="0">
                <a:latin typeface="Helvetica" panose="020B0604020202020204"/>
                <a:cs typeface="Helvetica" panose="020B0604020202020204"/>
              </a:rPr>
              <a:t> </a:t>
            </a:r>
          </a:p>
          <a:p>
            <a:r>
              <a:rPr lang="en-GB" sz="1200" dirty="0">
                <a:latin typeface="Helvetica" panose="020B0604020202020204"/>
                <a:cs typeface="Helvetica" panose="020B0604020202020204"/>
              </a:rPr>
              <a:t> </a:t>
            </a:r>
          </a:p>
          <a:p>
            <a:r>
              <a:rPr lang="en-GB" sz="1000" b="1" dirty="0">
                <a:latin typeface="Helvetica" panose="020B0604020202020204"/>
                <a:cs typeface="Helvetica" panose="020B0604020202020204"/>
              </a:rPr>
              <a:t>Mortgage Assistance:  </a:t>
            </a:r>
            <a:r>
              <a:rPr lang="en-GB" sz="1000" dirty="0">
                <a:latin typeface="Helvetica" panose="020B0604020202020204"/>
                <a:cs typeface="Helvetica" panose="020B0604020202020204"/>
              </a:rPr>
              <a:t>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6" name="Picture 5" descr="A floor plan of a house&#10;&#10;AI-generated content may be incorrect.">
            <a:extLst>
              <a:ext uri="{FF2B5EF4-FFF2-40B4-BE49-F238E27FC236}">
                <a16:creationId xmlns:a16="http://schemas.microsoft.com/office/drawing/2014/main" id="{76DD1D5E-3451-ACB6-0B70-03F27656449D}"/>
              </a:ext>
            </a:extLst>
          </p:cNvPr>
          <p:cNvPicPr>
            <a:picLocks noChangeAspect="1"/>
          </p:cNvPicPr>
          <p:nvPr/>
        </p:nvPicPr>
        <p:blipFill>
          <a:blip r:embed="rId2"/>
          <a:stretch>
            <a:fillRect/>
          </a:stretch>
        </p:blipFill>
        <p:spPr>
          <a:xfrm>
            <a:off x="9568570" y="4498258"/>
            <a:ext cx="3778720" cy="5505122"/>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TotalTime>
  <Words>837</Words>
  <Application>Microsoft Office PowerPoint</Application>
  <PresentationFormat>Custom</PresentationFormat>
  <Paragraphs>109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29</cp:revision>
  <cp:lastPrinted>2025-02-28T09:39:07Z</cp:lastPrinted>
  <dcterms:created xsi:type="dcterms:W3CDTF">2023-03-19T13:39:10Z</dcterms:created>
  <dcterms:modified xsi:type="dcterms:W3CDTF">2025-03-04T11:08:49Z</dcterms:modified>
</cp:coreProperties>
</file>