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3/6/2025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A Beautifully Presented Detached House Forming Part Of A Select Development Enjoying A Larger Than Average Sunny Aspect Rear Garden, Driveway Parking And Converted Garage Providing An Office And Utility Area</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 Reception Hall * Ground Floor Cloakroom/</a:t>
            </a:r>
            <a:r>
              <a:rPr lang="en-GB" sz="1400" kern="100" dirty="0" err="1">
                <a:effectLst/>
                <a:latin typeface="Helvetica" panose="020B0604020202020204"/>
                <a:ea typeface="Aptos" panose="020B0004020202020204" pitchFamily="34" charset="0"/>
                <a:cs typeface="Helvetica" panose="020B0604020202020204"/>
              </a:rPr>
              <a:t>Wc</a:t>
            </a:r>
            <a:r>
              <a:rPr lang="en-GB" sz="1400" kern="100" dirty="0">
                <a:effectLst/>
                <a:latin typeface="Helvetica" panose="020B0604020202020204"/>
                <a:ea typeface="Aptos" panose="020B0004020202020204" pitchFamily="34" charset="0"/>
                <a:cs typeface="Helvetica" panose="020B0604020202020204"/>
              </a:rPr>
              <a:t> * Lounge * Separate Dining Room * Modern Kitchen * Four Bedrooms * En-Suite Shower Room/</a:t>
            </a:r>
            <a:r>
              <a:rPr lang="en-GB" sz="1400" kern="100" dirty="0" err="1">
                <a:effectLst/>
                <a:latin typeface="Helvetica" panose="020B0604020202020204"/>
                <a:ea typeface="Aptos" panose="020B0004020202020204" pitchFamily="34" charset="0"/>
                <a:cs typeface="Helvetica" panose="020B0604020202020204"/>
              </a:rPr>
              <a:t>Wc</a:t>
            </a:r>
            <a:r>
              <a:rPr lang="en-GB" sz="1400" kern="100" dirty="0">
                <a:effectLst/>
                <a:latin typeface="Helvetica" panose="020B0604020202020204"/>
                <a:ea typeface="Aptos" panose="020B0004020202020204" pitchFamily="34" charset="0"/>
                <a:cs typeface="Helvetica" panose="020B0604020202020204"/>
              </a:rPr>
              <a:t> * Well Appointed Bathroom Suite * Gas Central Heating * Double Glazing * Viewing Strong Recommended </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£497</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7 Cheriswood Avenue</a:t>
            </a:r>
            <a:r>
              <a:rPr lang="en-GB" sz="1800" dirty="0">
                <a:solidFill>
                  <a:srgbClr val="FFFFFF"/>
                </a:solidFill>
                <a:effectLst/>
                <a:latin typeface="HelveticaNeueLT-Medium"/>
                <a:ea typeface="Times New Roman" panose="02020603050405020304" pitchFamily="18" charset="0"/>
              </a:rPr>
              <a:t>, Exmouth, EX8 4HG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9" y="2587498"/>
            <a:ext cx="6345020" cy="4499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6382"/>
            <a:ext cx="3111435" cy="2330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606382"/>
            <a:ext cx="3171953" cy="23464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5" y="3135848"/>
            <a:ext cx="3111435" cy="21438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913130" y="3151555"/>
            <a:ext cx="3159623" cy="21059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55675"/>
            <a:ext cx="3111435" cy="20737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0141" y="5467167"/>
            <a:ext cx="3159624" cy="21059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882625BD-D383-8E4C-EB68-ADEE7FB159CF}"/>
              </a:ext>
            </a:extLst>
          </p:cNvPr>
          <p:cNvPicPr>
            <a:picLocks noChangeAspect="1"/>
          </p:cNvPicPr>
          <p:nvPr/>
        </p:nvPicPr>
        <p:blipFill>
          <a:blip r:embed="rId11"/>
          <a:stretch>
            <a:fillRect/>
          </a:stretch>
        </p:blipFill>
        <p:spPr>
          <a:xfrm>
            <a:off x="2775107" y="7713836"/>
            <a:ext cx="1973205" cy="1914009"/>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089148"/>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7 Cheriswood Avenue, Exmouth, EX8 4HG</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THE ACCOMMODATION COMPRISES:   </a:t>
            </a:r>
            <a:r>
              <a:rPr lang="en-GB" sz="1200" dirty="0">
                <a:latin typeface="Helvetica" panose="020B0604020202020204"/>
                <a:cs typeface="Helvetica" panose="020B0604020202020204"/>
              </a:rPr>
              <a:t>Entrance canopy with wood-effect front door with patterned window inset giving access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RECEPTION HALL:</a:t>
            </a:r>
            <a:r>
              <a:rPr lang="en-GB" sz="1200" dirty="0">
                <a:latin typeface="Helvetica" panose="020B0604020202020204"/>
                <a:cs typeface="Helvetica" panose="020B0604020202020204"/>
              </a:rPr>
              <a:t>   With fitted floor to ceiling coats cupboard, stairs rising to first floor landing with two bespoke design pull-out storage units, double glazed window to side aspect.</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GROUND FLOOR CLOAKROOM/WC:</a:t>
            </a:r>
            <a:r>
              <a:rPr lang="en-GB" sz="1200" dirty="0">
                <a:latin typeface="Helvetica" panose="020B0604020202020204"/>
                <a:cs typeface="Helvetica" panose="020B0604020202020204"/>
              </a:rPr>
              <a:t>   Stylishly refitted comprising wash hand basin with display surface with cupboards and WC beneath with push button flush, fully tiled walls, wall mounted cupboard housing electric consumer unit, heated towel rail, double glazed window with patterned glass, wood-effect flooring.</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LOUNGE:  </a:t>
            </a:r>
            <a:r>
              <a:rPr lang="en-GB" sz="1200" dirty="0">
                <a:latin typeface="Helvetica" panose="020B0604020202020204"/>
                <a:cs typeface="Helvetica" panose="020B0604020202020204"/>
              </a:rPr>
              <a:t> 5.03m x 3.43m (16'6" x 11'3")  A spacious room enjoying a sunny aspect with double glazed window and double glazed double doors opening onto the rear garden, wood-effect flooring, TV point, radiator, double doors opening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DINING ROOM:</a:t>
            </a:r>
            <a:r>
              <a:rPr lang="en-GB" sz="1200" dirty="0">
                <a:latin typeface="Helvetica" panose="020B0604020202020204"/>
                <a:cs typeface="Helvetica" panose="020B0604020202020204"/>
              </a:rPr>
              <a:t>   3.76m x 2.97m (12'4" x 9'9")   Another sunny aspect room with double glazed double doors opening onto the rear garden, wood-effect flooring, ceiling downlighters, radiator,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KITCHEN: </a:t>
            </a:r>
            <a:r>
              <a:rPr lang="en-GB" sz="1200" dirty="0">
                <a:latin typeface="Helvetica" panose="020B0604020202020204"/>
                <a:cs typeface="Helvetica" panose="020B0604020202020204"/>
              </a:rPr>
              <a:t>   5.33m x 3.15m (17'6" x 10'4") narrowing to 2.44m (8') (also accessed via the reception hall).    A well equipped kitchen fitted with a range of patterned working surfaces, with a range of cupboards, drawer units, integrated dishwasher and wine racks beneath work surfaces, inset one and a  half bowl single drainer sink unit with hose style mixer tap with attractive tiled surrounds, Stoves seven ring gas oven with stainless steel Stoves stainless steel extractor hood over with light, range of wall mounted cupboards incorporating two glass fronted display units, pull-out larder style cupboard, two sets of double glazed windows overlooking the front aspect, wood-effect flooring, recessed ceiling spotlighting, uPVC double glazed door giving access to the rear garden.</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FIRST FLOOR LANDING:</a:t>
            </a:r>
            <a:r>
              <a:rPr lang="en-GB" sz="1200" dirty="0">
                <a:latin typeface="Helvetica" panose="020B0604020202020204"/>
                <a:cs typeface="Helvetica" panose="020B0604020202020204"/>
              </a:rPr>
              <a:t>   uPVC double glazed window to front aspect, roof space accessed via loft ladder to part-boarded roof space, linen cupboard also housing gas boiler for hot water and central heating.</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1:  </a:t>
            </a:r>
            <a:r>
              <a:rPr lang="en-GB" sz="1200" dirty="0">
                <a:latin typeface="Helvetica" panose="020B0604020202020204"/>
                <a:cs typeface="Helvetica" panose="020B0604020202020204"/>
              </a:rPr>
              <a:t> 3.84m x 3.43m (12'7" x 11'3") into doorway recess.   A fine main bedroom with range of floor to ceiling built-in wardrobes with triple sliding doors, clothes rail and shelf, radiator, wood-effect flooring, double glazed window to rear aspect, opening with further double glazed window to side aspect and access to linen cupboard and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EN-SUITE SHOWER ROOM/WC:  </a:t>
            </a:r>
            <a:r>
              <a:rPr lang="en-GB" sz="1200" dirty="0">
                <a:latin typeface="Helvetica" panose="020B0604020202020204"/>
                <a:cs typeface="Helvetica" panose="020B0604020202020204"/>
              </a:rPr>
              <a:t> 2.74m x 1.47m (9'0" x 4'10")   Stylishly refitted with an ease of access tiled shower cubicle with shower unit, shower splash screen door, pedestal wash hand basin, WC with push button flush, shaver socket, fully tiled walls and colour coordinated tiled flooring, heated towel rail, uPVC double glazed window with patterned glass, ceiling extractor fan.</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2: </a:t>
            </a:r>
            <a:r>
              <a:rPr lang="en-GB" sz="1200" dirty="0">
                <a:latin typeface="Helvetica" panose="020B0604020202020204"/>
                <a:cs typeface="Helvetica" panose="020B0604020202020204"/>
              </a:rPr>
              <a:t>  3.48m x 2.72m (11'5" x 8'11")   Wood-effect flooring, radiator, double glazed window to rear aspect.</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3:  </a:t>
            </a:r>
            <a:r>
              <a:rPr lang="en-GB" sz="1200" dirty="0">
                <a:latin typeface="Helvetica" panose="020B0604020202020204"/>
                <a:cs typeface="Helvetica" panose="020B0604020202020204"/>
              </a:rPr>
              <a:t>2.67m x 2.59m (8'9" x 8'6")  into wall recess.   Double glazed window to rear aspect, radiator, wood-effect flooring.</a:t>
            </a:r>
          </a:p>
          <a:p>
            <a:endParaRPr lang="en-GB" sz="1200" dirty="0">
              <a:latin typeface="Helvetica" panose="020B0604020202020204"/>
              <a:cs typeface="Helvetica" panose="020B0604020202020204"/>
            </a:endParaRPr>
          </a:p>
          <a:p>
            <a:pPr>
              <a:lnSpc>
                <a:spcPct val="107000"/>
              </a:lnSpc>
              <a:spcAft>
                <a:spcPts val="800"/>
              </a:spcAft>
            </a:pP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solidFill>
                  <a:srgbClr val="333333"/>
                </a:solidFill>
                <a:effectLst/>
                <a:latin typeface="Helvetica" panose="020B0604020202020204"/>
                <a:ea typeface="Times New Roman" panose="02020603050405020304" pitchFamily="18" charset="0"/>
                <a:cs typeface="Helvetica" panose="020B0604020202020204"/>
              </a:rPr>
            </a:br>
            <a:endParaRPr lang="en-US" sz="12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3534474"/>
          </a:xfrm>
          <a:prstGeom prst="rect">
            <a:avLst/>
          </a:prstGeom>
          <a:noFill/>
        </p:spPr>
        <p:txBody>
          <a:bodyPr wrap="square" rtlCol="0">
            <a:spAutoFit/>
          </a:bodyPr>
          <a:lstStyle/>
          <a:p>
            <a:r>
              <a:rPr lang="en-GB" sz="1200" b="1" dirty="0">
                <a:latin typeface="Helvetica" panose="020B0604020202020204"/>
                <a:cs typeface="Helvetica" panose="020B0604020202020204"/>
              </a:rPr>
              <a:t>BEDROOM 4: </a:t>
            </a:r>
            <a:r>
              <a:rPr lang="en-GB" sz="1200" dirty="0">
                <a:latin typeface="Helvetica" panose="020B0604020202020204"/>
                <a:cs typeface="Helvetica" panose="020B0604020202020204"/>
              </a:rPr>
              <a:t> 2.79m x 2.13m (9'2" x 7'0")  With wood-effect flooring, radiator, double glazed window to front aspect.</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FAMILY BATHROOM/WC:  </a:t>
            </a:r>
            <a:r>
              <a:rPr lang="en-GB" sz="1200" dirty="0">
                <a:latin typeface="Helvetica" panose="020B0604020202020204"/>
                <a:cs typeface="Helvetica" panose="020B0604020202020204"/>
              </a:rPr>
              <a:t>2.24m x 1.8m (7'4" x 5'11")   Comprising stylishly fitted with bath with shower attachment, shower splash screen, vanity style wash hand basin, WC with push button flush, attractive fully tiled walls, colour coordinated tiled flooring, heated towel rail, shaver socket, ceiling extractor fan, double glazed window with patterned glass.</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OUTSIDE:</a:t>
            </a:r>
            <a:r>
              <a:rPr lang="en-GB" sz="1200" dirty="0">
                <a:latin typeface="Helvetica" panose="020B0604020202020204"/>
                <a:cs typeface="Helvetica" panose="020B0604020202020204"/>
              </a:rPr>
              <a:t>   Enjoying a tucked away location in a favoured development, the property is approached via a driveway which leads to the property with a patio sun terrace directly outside the front door and a decorative stone garden area.  Side gate gives access through to the rear garden.  The rear garden is worthy of notice being larger than average and enjoying a Southerly aspect and comprising of a good size patio sun terrace, ideal for outside entertaining, extensive area of lawned garden with mature shrubs and plants,  with two storage sheds, outside lighting and cold water tap.   </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CONVERTED GARAGE: </a:t>
            </a:r>
            <a:r>
              <a:rPr lang="en-GB" sz="1200" dirty="0">
                <a:latin typeface="Helvetica" panose="020B0604020202020204"/>
                <a:cs typeface="Helvetica" panose="020B0604020202020204"/>
              </a:rPr>
              <a:t>  Divided into two areas comprising:  </a:t>
            </a:r>
            <a:r>
              <a:rPr lang="en-GB" sz="1200" b="1" dirty="0">
                <a:latin typeface="Helvetica" panose="020B0604020202020204"/>
                <a:cs typeface="Helvetica" panose="020B0604020202020204"/>
              </a:rPr>
              <a:t>OFFICE: </a:t>
            </a:r>
            <a:r>
              <a:rPr lang="en-GB" sz="1200" dirty="0">
                <a:latin typeface="Helvetica" panose="020B0604020202020204"/>
                <a:cs typeface="Helvetica" panose="020B0604020202020204"/>
              </a:rPr>
              <a:t>  3m x 2.44m (9'10" x 8'0")   With two sets of power sockets, recessed ceiling spotlighting, double glazed window overlooking the rear garden, sliding door to:   </a:t>
            </a:r>
            <a:r>
              <a:rPr lang="en-GB" sz="1200" b="1" dirty="0">
                <a:latin typeface="Helvetica" panose="020B0604020202020204"/>
                <a:cs typeface="Helvetica" panose="020B0604020202020204"/>
              </a:rPr>
              <a:t>UTILITY ROOM:  </a:t>
            </a:r>
            <a:r>
              <a:rPr lang="en-GB" sz="1200" dirty="0">
                <a:latin typeface="Helvetica" panose="020B0604020202020204"/>
                <a:cs typeface="Helvetica" panose="020B0604020202020204"/>
              </a:rPr>
              <a:t>2.44m x 1.8m (8'0" x 5'11")   With tiled flooring, worktop with plumbing for automatic washing machine in cupboard beneath, wall mounted cupboards, space for upright fridge/freezer, recessed ceiling spotlighting, uPVC double glazed door with patterned glass giving access into the rear garden.</a:t>
            </a:r>
          </a:p>
          <a:p>
            <a:endParaRPr lang="en-GB" sz="1200" dirty="0">
              <a:latin typeface="Helvetica" panose="020B0604020202020204"/>
              <a:cs typeface="Helvetica" panose="020B0604020202020204"/>
            </a:endParaRPr>
          </a:p>
          <a:p>
            <a:r>
              <a:rPr lang="en-GB" sz="1000" b="1" dirty="0">
                <a:latin typeface="Helvetica" panose="020B0604020202020204"/>
                <a:cs typeface="Helvetica" panose="020B0604020202020204"/>
              </a:rPr>
              <a:t>Mortgage Assistance:  </a:t>
            </a:r>
            <a:r>
              <a:rPr lang="en-GB" sz="1000" dirty="0">
                <a:latin typeface="Helvetica" panose="020B0604020202020204"/>
                <a:cs typeface="Helvetica" panose="020B0604020202020204"/>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B255BDA0-2EE9-3AFE-7F50-183CC1510A3B}"/>
              </a:ext>
            </a:extLst>
          </p:cNvPr>
          <p:cNvPicPr>
            <a:picLocks noChangeAspect="1"/>
          </p:cNvPicPr>
          <p:nvPr/>
        </p:nvPicPr>
        <p:blipFill>
          <a:blip r:embed="rId2"/>
          <a:stretch>
            <a:fillRect/>
          </a:stretch>
        </p:blipFill>
        <p:spPr>
          <a:xfrm>
            <a:off x="8150991" y="6513415"/>
            <a:ext cx="6429244" cy="3524030"/>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TotalTime>
  <Words>1231</Words>
  <Application>Microsoft Office PowerPoint</Application>
  <PresentationFormat>Custom</PresentationFormat>
  <Paragraphs>115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29</cp:revision>
  <cp:lastPrinted>2024-08-15T12:11:11Z</cp:lastPrinted>
  <dcterms:created xsi:type="dcterms:W3CDTF">2023-03-19T13:39:10Z</dcterms:created>
  <dcterms:modified xsi:type="dcterms:W3CDTF">2025-03-06T14:52:20Z</dcterms:modified>
</cp:coreProperties>
</file>