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728" y="6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11/12/2024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dirty="0">
                <a:solidFill>
                  <a:srgbClr val="0070C0"/>
                </a:solidFill>
                <a:effectLst/>
                <a:latin typeface="Helvetica" panose="020B0604020202020204" pitchFamily="34" charset="0"/>
                <a:ea typeface="Times New Roman" panose="02020603050405020304" pitchFamily="18" charset="0"/>
                <a:cs typeface="HelveticaNeueLT-Roman"/>
              </a:rPr>
              <a:t>A Spacious First Floor Three Bedroom Flat Ideally Located Only A Short Distance From Both Exmouth Town Centre And Sea Front With Own Private Courtyard Area And Parking Space</a:t>
            </a:r>
            <a:endParaRPr lang="en-GB" sz="1400" dirty="0">
              <a:solidFill>
                <a:srgbClr val="0070C0"/>
              </a:solidFill>
              <a:effectLst/>
              <a:latin typeface="Times New Roman" panose="02020603050405020304" pitchFamily="18" charset="0"/>
              <a:ea typeface="Times New Roman" panose="02020603050405020304" pitchFamily="18" charset="0"/>
            </a:endParaRPr>
          </a:p>
          <a:p>
            <a:pPr algn="ctr">
              <a:lnSpc>
                <a:spcPct val="127000"/>
              </a:lnSpc>
            </a:pPr>
            <a:r>
              <a:rPr lang="en-GB" sz="1800" dirty="0">
                <a:solidFill>
                  <a:srgbClr val="3366FF"/>
                </a:solidFill>
                <a:effectLst/>
                <a:latin typeface="Helvetica" panose="020B0604020202020204" pitchFamily="34" charset="0"/>
                <a:ea typeface="Times New Roman" panose="02020603050405020304" pitchFamily="18" charset="0"/>
                <a:cs typeface="HelveticaNeueLT-Roman"/>
              </a:rPr>
              <a:t> </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Bay Windowed Lounge With Feature Fireplace • Kitchen/Breakfast Room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Three Bedrooms • Bathroom/WC • Gas Central Heating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uPVC Double Glazed Windows • Rear Patio Courtyard Area • PARKING SPACE</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Ideal Permanent Home Or Holiday Retreat</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43624" y="1738255"/>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 </a:t>
            </a:r>
          </a:p>
          <a:p>
            <a:pPr>
              <a:lnSpc>
                <a:spcPct val="120000"/>
              </a:lnSpc>
              <a:tabLst>
                <a:tab pos="685800" algn="l"/>
              </a:tabLst>
            </a:pPr>
            <a:r>
              <a:rPr lang="en-GB" sz="1400" dirty="0">
                <a:solidFill>
                  <a:srgbClr val="000000"/>
                </a:solidFill>
                <a:effectLst/>
                <a:latin typeface="HelveticaNeueLT-Roman"/>
                <a:ea typeface="Times New Roman" panose="02020603050405020304" pitchFamily="18" charset="0"/>
                <a:cs typeface="HelveticaNeueLT-Roman"/>
              </a:rPr>
              <a:t>Offers over </a:t>
            </a:r>
            <a:r>
              <a:rPr lang="en-GB" sz="1400">
                <a:solidFill>
                  <a:srgbClr val="000000"/>
                </a:solidFill>
                <a:effectLst/>
                <a:latin typeface="HelveticaNeueLT-Roman"/>
                <a:ea typeface="Times New Roman" panose="02020603050405020304" pitchFamily="18" charset="0"/>
                <a:cs typeface="HelveticaNeueLT-Roman"/>
              </a:rPr>
              <a:t>£230,000</a:t>
            </a:r>
            <a:endParaRPr lang="en-GB" sz="14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Flat 2, 43a Victoria Road</a:t>
            </a:r>
            <a:r>
              <a:rPr lang="en-GB" sz="1800" dirty="0">
                <a:solidFill>
                  <a:srgbClr val="FFFFFF"/>
                </a:solidFill>
                <a:effectLst/>
                <a:latin typeface="HelveticaNeueLT-Medium"/>
                <a:ea typeface="Times New Roman" panose="02020603050405020304" pitchFamily="18" charset="0"/>
              </a:rPr>
              <a:t>, Exmouth, EX8 </a:t>
            </a:r>
            <a:r>
              <a:rPr lang="en-GB" dirty="0">
                <a:solidFill>
                  <a:srgbClr val="FFFFFF"/>
                </a:solidFill>
                <a:latin typeface="HelveticaNeueLT-Medium"/>
                <a:ea typeface="Times New Roman" panose="02020603050405020304" pitchFamily="18" charset="0"/>
              </a:rPr>
              <a:t>1DW</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36834" y="2605188"/>
            <a:ext cx="6328603"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5"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3"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3911" y="3111983"/>
            <a:ext cx="3111435"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91622" y="3113639"/>
            <a:ext cx="3181132"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3911" y="5412065"/>
            <a:ext cx="3111435"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91621" y="5412065"/>
            <a:ext cx="3158143"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art of energy efficiency&#10;&#10;Description automatically generated">
            <a:extLst>
              <a:ext uri="{FF2B5EF4-FFF2-40B4-BE49-F238E27FC236}">
                <a16:creationId xmlns:a16="http://schemas.microsoft.com/office/drawing/2014/main" id="{4CA0B403-A910-F230-BDE7-CE3D51E5C260}"/>
              </a:ext>
            </a:extLst>
          </p:cNvPr>
          <p:cNvPicPr>
            <a:picLocks noChangeAspect="1"/>
          </p:cNvPicPr>
          <p:nvPr/>
        </p:nvPicPr>
        <p:blipFill>
          <a:blip r:embed="rId11"/>
          <a:stretch>
            <a:fillRect/>
          </a:stretch>
        </p:blipFill>
        <p:spPr>
          <a:xfrm>
            <a:off x="2295794" y="7759343"/>
            <a:ext cx="2939103" cy="1792431"/>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7543264"/>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Flat 2, 43a Victoria Road, Exmouth, EX8 1DW</a:t>
            </a: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400" dirty="0">
                <a:latin typeface="Helvetica" panose="020B0604020202020204" pitchFamily="34" charset="0"/>
                <a:cs typeface="Helvetica" panose="020B0604020202020204" pitchFamily="34" charset="0"/>
              </a:rPr>
            </a:br>
            <a:endParaRPr lang="en-GB" sz="1400" b="1"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THE ACCOMMODATION COMPRISES</a:t>
            </a:r>
            <a:r>
              <a:rPr lang="en-GB" sz="1400" dirty="0">
                <a:latin typeface="Helvetica" panose="020B0604020202020204" pitchFamily="34" charset="0"/>
                <a:cs typeface="Helvetica" panose="020B0604020202020204" pitchFamily="34" charset="0"/>
              </a:rPr>
              <a:t>: Communal Entrance leading to communal area. Private front door with patterned glass window inset giving access to:</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ENTRANCE LOBBY</a:t>
            </a:r>
            <a:r>
              <a:rPr lang="en-GB" sz="1400" dirty="0">
                <a:latin typeface="Helvetica" panose="020B0604020202020204" pitchFamily="34" charset="0"/>
                <a:cs typeface="Helvetica" panose="020B0604020202020204" pitchFamily="34" charset="0"/>
              </a:rPr>
              <a:t>: With stairs rising to FIRST FLOOR LANDING with uPVC double glazed window to side aspect with patterned glass; thermostat control for central heating; radiator; fitted coats/storage cupboard; telephone point.</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LOUNGE: </a:t>
            </a:r>
            <a:r>
              <a:rPr lang="en-GB" sz="1400" dirty="0">
                <a:latin typeface="Helvetica" panose="020B0604020202020204" pitchFamily="34" charset="0"/>
                <a:cs typeface="Helvetica" panose="020B0604020202020204" pitchFamily="34" charset="0"/>
              </a:rPr>
              <a:t>15' 5" x 11' 6" (4.7m x 3.51m) measurement into wall recess and excluding doorway recess. A most attractive room with uPVC double glazed bay window to front aspect; attractive marble fireplace with cast iron inset; television point; radiator; coved ceiling.</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KITCHEN/BREAKFAST ROOM</a:t>
            </a:r>
            <a:r>
              <a:rPr lang="en-GB" sz="1400" dirty="0">
                <a:latin typeface="Helvetica" panose="020B0604020202020204" pitchFamily="34" charset="0"/>
                <a:cs typeface="Helvetica" panose="020B0604020202020204" pitchFamily="34" charset="0"/>
              </a:rPr>
              <a:t>: 13' 7" x 12' 0" (4.14m x 3.66m) A bright and spacious room with uPVC double glazed bay window overlooking the rear aspect; uPVC double glazed door giving access to small decked area with staircase leading down to a COURTYARD AREA which in-turn gives access to the PARKING SPACE. The kitchen is fitted with a range of wood effect work top surfaces with attractive tiled surrounds; range of base cupboards, drawer units, space and plumbing for dishwasher beneath work tops; inset single drainer one and a half bowl sink unit; inset four ring gas hob with stainless steel splashback and chimney style extractor hood over and built-in oven below; matching wall units at eye-level; integrated fridge and freezer; plumbing for washing machine; wall mounted gas boiler serving domestic hot water and central heating housed in matching kitchen unit; radiator; recess ceiling spotlighting.</a:t>
            </a:r>
          </a:p>
          <a:p>
            <a:endParaRPr lang="en-GB" sz="1400" b="1"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BEDROOM ONE</a:t>
            </a:r>
            <a:r>
              <a:rPr lang="en-GB" sz="1400" dirty="0">
                <a:latin typeface="Helvetica" panose="020B0604020202020204" pitchFamily="34" charset="0"/>
                <a:cs typeface="Helvetica" panose="020B0604020202020204" pitchFamily="34" charset="0"/>
              </a:rPr>
              <a:t>: 12' 9" x 11' 6" (3.89m x 3.51m) measurement into wall recess. uPVC double glazed window to rear aspect; radiator; fitted cupboard in one wall recess; picture rail.</a:t>
            </a:r>
          </a:p>
          <a:p>
            <a:endParaRPr lang="en-GB" sz="1400" b="1"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BEDROOM TWO: </a:t>
            </a:r>
            <a:r>
              <a:rPr lang="en-GB" sz="1400" dirty="0">
                <a:latin typeface="Helvetica" panose="020B0604020202020204" pitchFamily="34" charset="0"/>
                <a:cs typeface="Helvetica" panose="020B0604020202020204" pitchFamily="34" charset="0"/>
              </a:rPr>
              <a:t>8' 8" x 7' 2" (2.64m x 2.18m) uPVC double glazed window to front aspect; fitted wardrobe with shelving in wall recess; coved ceiling; radiator.</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BEDROOM THREE: </a:t>
            </a:r>
            <a:r>
              <a:rPr lang="en-GB" sz="1400" dirty="0">
                <a:latin typeface="Helvetica" panose="020B0604020202020204" pitchFamily="34" charset="0"/>
                <a:cs typeface="Helvetica" panose="020B0604020202020204" pitchFamily="34" charset="0"/>
              </a:rPr>
              <a:t>7' 2" (2.18m) maximum narrowing to 5' 7" (1.7m) x 8' 10" (2.69m). uPVC double glazed window to side aspect; radiator; built-in wardrobe with clothes rail and shelving.</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BATHROOM/WC: </a:t>
            </a:r>
            <a:r>
              <a:rPr lang="en-GB" sz="1400" dirty="0">
                <a:latin typeface="Helvetica" panose="020B0604020202020204" pitchFamily="34" charset="0"/>
                <a:cs typeface="Helvetica" panose="020B0604020202020204" pitchFamily="34" charset="0"/>
              </a:rPr>
              <a:t>Fitted with a modern suite comprising of a bath with shower unit over and shower splash screen; pedestal wash hand basin; WC with dual push button flush; chrome heated towel rail; attractive extensively tiled walls; wall mounted mirror-fronted cabinet; recess ceiling spotlighting; ceiling extractor fan; access to roof space.</a:t>
            </a:r>
          </a:p>
          <a:p>
            <a:br>
              <a:rPr lang="en-GB" sz="1400" dirty="0">
                <a:latin typeface="Helvetica" panose="020B0604020202020204" pitchFamily="34" charset="0"/>
                <a:cs typeface="Helvetica" panose="020B0604020202020204" pitchFamily="34" charset="0"/>
              </a:rPr>
            </a:br>
            <a:br>
              <a:rPr lang="en-GB" sz="1400" dirty="0">
                <a:latin typeface="Helvetica" panose="020B0604020202020204" pitchFamily="34" charset="0"/>
                <a:cs typeface="Helvetica" panose="020B0604020202020204" pitchFamily="34" charset="0"/>
              </a:rPr>
            </a:b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endParaRPr lang="en-US" sz="14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9841156"/>
          </a:xfrm>
          <a:prstGeom prst="rect">
            <a:avLst/>
          </a:prstGeom>
          <a:noFill/>
        </p:spPr>
        <p:txBody>
          <a:bodyPr wrap="square" rtlCol="0">
            <a:spAutoFit/>
          </a:bodyPr>
          <a:lstStyle/>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400" b="1" dirty="0">
                <a:latin typeface="Helvetica" panose="020B0604020202020204" pitchFamily="34" charset="0"/>
                <a:cs typeface="Helvetica" panose="020B0604020202020204" pitchFamily="34" charset="0"/>
              </a:rPr>
              <a:t>OUTSIDE: </a:t>
            </a:r>
            <a:r>
              <a:rPr lang="en-GB" sz="1400" dirty="0">
                <a:latin typeface="Helvetica" panose="020B0604020202020204" pitchFamily="34" charset="0"/>
                <a:cs typeface="Helvetica" panose="020B0604020202020204" pitchFamily="34" charset="0"/>
              </a:rPr>
              <a:t>To the rear of the property the flat enjoys its own PRIVATE PATIO COURTYARD AREA with access to a garden store. A rear pedestrian gate gives access to a PARKING SPACE.</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AGENTS NOTE: </a:t>
            </a:r>
            <a:r>
              <a:rPr lang="en-GB" sz="1400" dirty="0">
                <a:latin typeface="Helvetica" panose="020B0604020202020204" pitchFamily="34" charset="0"/>
                <a:cs typeface="Helvetica" panose="020B0604020202020204" pitchFamily="34" charset="0"/>
              </a:rPr>
              <a:t>We understand that the property is held on a 156 year lease and also owns the freehold of the entire building. The ground floor flat is held on a long lease.</a:t>
            </a:r>
          </a:p>
          <a:p>
            <a:endParaRPr lang="en-GB" sz="12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36309058-F1AA-C3BF-C723-1ABB623E8E1E}"/>
              </a:ext>
            </a:extLst>
          </p:cNvPr>
          <p:cNvPicPr>
            <a:picLocks noChangeAspect="1" noChangeArrowheads="1"/>
          </p:cNvPicPr>
          <p:nvPr/>
        </p:nvPicPr>
        <p:blipFill>
          <a:blip r:embed="rId2"/>
          <a:srcRect/>
          <a:stretch/>
        </p:blipFill>
        <p:spPr bwMode="auto">
          <a:xfrm>
            <a:off x="9216247" y="3188368"/>
            <a:ext cx="4209875" cy="5895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TotalTime>
  <Words>839</Words>
  <Application>Microsoft Office PowerPoint</Application>
  <PresentationFormat>Custom</PresentationFormat>
  <Paragraphs>109</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21</cp:revision>
  <cp:lastPrinted>2024-03-01T11:08:36Z</cp:lastPrinted>
  <dcterms:created xsi:type="dcterms:W3CDTF">2023-03-19T13:39:10Z</dcterms:created>
  <dcterms:modified xsi:type="dcterms:W3CDTF">2024-11-12T10:27:31Z</dcterms:modified>
</cp:coreProperties>
</file>