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12/10/2024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9686" y="7186729"/>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Deceptively Spacious Detached Chalet Style Bungalow Situated In Favoured Avenues Area Of Exmouth</a:t>
            </a:r>
          </a:p>
          <a:p>
            <a:pPr algn="ctr">
              <a:lnSpc>
                <a:spcPct val="107000"/>
              </a:lnSpc>
              <a:spcAft>
                <a:spcPts val="800"/>
              </a:spcAft>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 </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Lounge * Study Area * Sun Room * Kitchen/Breakfast Room * Three Ground Floor Bedrooms * Ground Floor Shower Room * Spacious First Floor Bedroom And First Floor Modern Bathroom Suite * Attractive Front And Rear Gardens * Driveway * Garage * </a:t>
            </a:r>
            <a:r>
              <a:rPr lang="en-GB" sz="1400" kern="100">
                <a:effectLst/>
                <a:latin typeface="Helvetica" panose="020B0604020202020204" pitchFamily="34" charset="0"/>
                <a:ea typeface="Aptos" panose="020B0004020202020204" pitchFamily="34" charset="0"/>
                <a:cs typeface="Helvetica" panose="020B0604020202020204" pitchFamily="34" charset="0"/>
              </a:rPr>
              <a:t>No Onward Chain </a:t>
            </a:r>
            <a:endParaRPr lang="en-GB" sz="1400" kern="100" dirty="0">
              <a:effectLst/>
              <a:latin typeface="Helvetica" panose="020B0604020202020204" pitchFamily="34" charset="0"/>
              <a:ea typeface="Aptos" panose="020B0004020202020204" pitchFamily="34" charset="0"/>
              <a:cs typeface="Helvetica" panose="020B0604020202020204" pitchFamily="34"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£625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73 Douglas Aven</a:t>
            </a:r>
            <a:r>
              <a:rPr lang="en-GB" sz="1800" dirty="0">
                <a:solidFill>
                  <a:srgbClr val="FFFFFF"/>
                </a:solidFill>
                <a:effectLst/>
                <a:latin typeface="HelveticaNeueLT-Medium"/>
                <a:ea typeface="Times New Roman" panose="02020603050405020304" pitchFamily="18" charset="0"/>
              </a:rPr>
              <a:t>ue, Exmouth, EX8 </a:t>
            </a:r>
            <a:r>
              <a:rPr lang="en-GB" dirty="0">
                <a:solidFill>
                  <a:srgbClr val="FFFFFF"/>
                </a:solidFill>
                <a:latin typeface="HelveticaNeueLT-Medium"/>
                <a:ea typeface="Times New Roman" panose="02020603050405020304" pitchFamily="18" charset="0"/>
              </a:rPr>
              <a:t>2HG</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4066" y="2605188"/>
            <a:ext cx="6331371"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5"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49534" y="3111983"/>
            <a:ext cx="3099104"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64742" y="3113639"/>
            <a:ext cx="3171953"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66243" y="5412065"/>
            <a:ext cx="3099104"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64743" y="5412065"/>
            <a:ext cx="317195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E5CF0B7-2F2C-DA2E-636B-37F50BFE8C0E}"/>
              </a:ext>
            </a:extLst>
          </p:cNvPr>
          <p:cNvPicPr>
            <a:picLocks noChangeAspect="1" noChangeArrowheads="1"/>
          </p:cNvPicPr>
          <p:nvPr/>
        </p:nvPicPr>
        <p:blipFill>
          <a:blip r:embed="rId11"/>
          <a:srcRect/>
          <a:stretch/>
        </p:blipFill>
        <p:spPr bwMode="auto">
          <a:xfrm>
            <a:off x="2993229" y="7864010"/>
            <a:ext cx="1670280" cy="1620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788938"/>
          </a:xfrm>
          <a:prstGeom prst="rect">
            <a:avLst/>
          </a:prstGeom>
          <a:noFill/>
        </p:spPr>
        <p:txBody>
          <a:bodyPr wrap="square" rtlCol="0">
            <a:spAutoFit/>
          </a:bodyPr>
          <a:lstStyle/>
          <a:p>
            <a:pPr algn="ctr"/>
            <a:r>
              <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73 Douglas Avenue, Exmouth, EX8 2HG</a:t>
            </a: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 Front door giving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ENTRANCE LOBBY: </a:t>
            </a:r>
            <a:r>
              <a:rPr lang="en-GB" sz="1200" dirty="0">
                <a:latin typeface="Helvetica" panose="020B0604020202020204" pitchFamily="34" charset="0"/>
                <a:cs typeface="Helvetica" panose="020B0604020202020204" pitchFamily="34" charset="0"/>
              </a:rPr>
              <a:t>  Window to side elevation, part glazed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RECEPTION HALL:</a:t>
            </a:r>
            <a:r>
              <a:rPr lang="en-GB" sz="1200" dirty="0">
                <a:latin typeface="Helvetica" panose="020B0604020202020204" pitchFamily="34" charset="0"/>
                <a:cs typeface="Helvetica" panose="020B0604020202020204" pitchFamily="34" charset="0"/>
              </a:rPr>
              <a:t>   Walk in storage cupboard, radiator, archway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INNER HALLWAY:  </a:t>
            </a:r>
            <a:r>
              <a:rPr lang="en-GB" sz="1200" dirty="0">
                <a:latin typeface="Helvetica" panose="020B0604020202020204" pitchFamily="34" charset="0"/>
                <a:cs typeface="Helvetica" panose="020B0604020202020204" pitchFamily="34" charset="0"/>
              </a:rPr>
              <a:t> Telephone point, stairs rising to FIRST FLOOR  With a linen cupboard halfway up housing gas boiler.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  </a:t>
            </a:r>
            <a:r>
              <a:rPr lang="en-GB" sz="1200" dirty="0">
                <a:latin typeface="Helvetica" panose="020B0604020202020204" pitchFamily="34" charset="0"/>
                <a:cs typeface="Helvetica" panose="020B0604020202020204" pitchFamily="34" charset="0"/>
              </a:rPr>
              <a:t> 5.23m x 3.61m (17'2" x 11'10")   A bright triple aspect room with marble fireplace with fitted gas fire, three radiators, TV point, sliding patio doors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SUN ROOM:  </a:t>
            </a:r>
            <a:r>
              <a:rPr lang="en-GB" sz="1200" dirty="0">
                <a:latin typeface="Helvetica" panose="020B0604020202020204" pitchFamily="34" charset="0"/>
                <a:cs typeface="Helvetica" panose="020B0604020202020204" pitchFamily="34" charset="0"/>
              </a:rPr>
              <a:t>3.35m x 2.44m (11'0" x 8'0")  With window to side elevation plus patio doors overlooking and leading to the rear garden.</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STUDY AREA: </a:t>
            </a:r>
            <a:r>
              <a:rPr lang="en-GB" sz="1200" dirty="0">
                <a:latin typeface="Helvetica" panose="020B0604020202020204" pitchFamily="34" charset="0"/>
                <a:cs typeface="Helvetica" panose="020B0604020202020204" pitchFamily="34" charset="0"/>
              </a:rPr>
              <a:t>  3.3m x 1.4m (10'10" x 4'7")  Accessed via square opening from the lounge, radiator,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KITCHEN/BREAKFAST ROOM: </a:t>
            </a:r>
            <a:r>
              <a:rPr lang="en-GB" sz="1200" dirty="0">
                <a:latin typeface="Helvetica" panose="020B0604020202020204" pitchFamily="34" charset="0"/>
                <a:cs typeface="Helvetica" panose="020B0604020202020204" pitchFamily="34" charset="0"/>
              </a:rPr>
              <a:t>   6.05m x 4.01m (19'10" x 13'2") narrowing to 3m (9'10")  With window overlooking the rear garden, fitted range of work surfaces with inset stainless steel sink unit with mixer tap, extensive range of light wood fronted base and high level cupboards, including carousel corner unit and pull out tall larder cupboard, gas cooker point with filter extractor hood over, plumbing for automatic washing machine, integrated dishwasher, space for upright fridge/freezer.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GROUND FLOOR BEDROOM 1: </a:t>
            </a:r>
            <a:r>
              <a:rPr lang="en-GB" sz="1200" dirty="0">
                <a:latin typeface="Helvetica" panose="020B0604020202020204" pitchFamily="34" charset="0"/>
                <a:cs typeface="Helvetica" panose="020B0604020202020204" pitchFamily="34" charset="0"/>
              </a:rPr>
              <a:t>  4.27m x 3.51m (14'0" x 11'6")  Window overlooking front garden, radiator, TV point, range of built-in wardrobes.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GROUND FLOOR BEDROOM 2: </a:t>
            </a:r>
            <a:r>
              <a:rPr lang="en-GB" sz="1200" dirty="0">
                <a:latin typeface="Helvetica" panose="020B0604020202020204" pitchFamily="34" charset="0"/>
                <a:cs typeface="Helvetica" panose="020B0604020202020204" pitchFamily="34" charset="0"/>
              </a:rPr>
              <a:t>  4.27m x 3.51m (14'0" x 11'6") With double glazed windows, radiator, arched recess.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GROUND FLOOR BEDROOM 3: </a:t>
            </a:r>
            <a:r>
              <a:rPr lang="en-GB" sz="1200" dirty="0">
                <a:latin typeface="Helvetica" panose="020B0604020202020204" pitchFamily="34" charset="0"/>
                <a:cs typeface="Helvetica" panose="020B0604020202020204" pitchFamily="34" charset="0"/>
              </a:rPr>
              <a:t>  3.3m x 2.39m (10'10" x 7'10")  Overlooking the rear garden, radiator, wash hand basin.</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SHOWER ROOM: </a:t>
            </a:r>
            <a:r>
              <a:rPr lang="en-GB" sz="1200" dirty="0">
                <a:latin typeface="Helvetica" panose="020B0604020202020204" pitchFamily="34" charset="0"/>
                <a:cs typeface="Helvetica" panose="020B0604020202020204" pitchFamily="34" charset="0"/>
              </a:rPr>
              <a:t>  2.39m x 1.6m (7'10" x 5'3")   With tiled walls, obscure window, glazed corner shower cubicle with fitted shower unit, extractor/light fitting, pedestal wash hand basin, WC, radiator, tiled flooring.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SEPARATE WC:  </a:t>
            </a:r>
            <a:r>
              <a:rPr lang="en-GB" sz="1200" dirty="0">
                <a:latin typeface="Helvetica" panose="020B0604020202020204" pitchFamily="34" charset="0"/>
                <a:cs typeface="Helvetica" panose="020B0604020202020204" pitchFamily="34" charset="0"/>
              </a:rPr>
              <a:t>  With obscure window, part tiled walls, wash hand basin, WC, tiled flooring.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FIRST FLOOR LANDING:</a:t>
            </a:r>
            <a:r>
              <a:rPr lang="en-GB" sz="1200" dirty="0">
                <a:latin typeface="Helvetica" panose="020B0604020202020204" pitchFamily="34" charset="0"/>
                <a:cs typeface="Helvetica" panose="020B0604020202020204" pitchFamily="34" charset="0"/>
              </a:rPr>
              <a:t>   Two cupboards.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4: </a:t>
            </a:r>
            <a:r>
              <a:rPr lang="en-GB" sz="1200" dirty="0">
                <a:latin typeface="Helvetica" panose="020B0604020202020204" pitchFamily="34" charset="0"/>
                <a:cs typeface="Helvetica" panose="020B0604020202020204" pitchFamily="34" charset="0"/>
              </a:rPr>
              <a:t>  4.5m x 3m (14'9" x 9'10")  Sloping ceilings, front aspect window, built-in wardrobe, radiator.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FIRST FLOOR BATHROOM/WC: </a:t>
            </a:r>
            <a:r>
              <a:rPr lang="en-GB" sz="1200" dirty="0">
                <a:latin typeface="Helvetica" panose="020B0604020202020204" pitchFamily="34" charset="0"/>
                <a:cs typeface="Helvetica" panose="020B0604020202020204" pitchFamily="34" charset="0"/>
              </a:rPr>
              <a:t>   3m x 2.39m (9'10" x 7'10")   With modern suite comprising bath, pedestal wash hand basin, WC, part tiled walls, radiator.  </a:t>
            </a:r>
          </a:p>
          <a:p>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0818859"/>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 Attractive lawned front garden edged with well stocked and colourful flower and shrub beds, paved pathway leading to front door, side access to the rear garden which is attractively planned and presented, laid to lawn with well stocked flower and shrub beds, lawned areas of gardens, seating areas, greenhouse, outside tap.  Garage.  To the front of the property there is also off road parking leading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GARAGE: </a:t>
            </a:r>
            <a:r>
              <a:rPr lang="en-GB" sz="1200" dirty="0">
                <a:latin typeface="Helvetica" panose="020B0604020202020204" pitchFamily="34" charset="0"/>
                <a:cs typeface="Helvetica" panose="020B0604020202020204" pitchFamily="34" charset="0"/>
              </a:rPr>
              <a:t>  5.18m x 2.74m (17'0" x 9'0")  With up and over door, power and light connected, and pedestrian side door connects into the garden.</a:t>
            </a: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pPr>
              <a:lnSpc>
                <a:spcPct val="107000"/>
              </a:lnSpc>
              <a:spcAft>
                <a:spcPts val="800"/>
              </a:spcAft>
            </a:pPr>
            <a:r>
              <a:rPr lang="en-GB" sz="1000" b="1" kern="100" dirty="0">
                <a:effectLst/>
                <a:latin typeface="Helvetica" panose="020B0604020202020204" pitchFamily="34" charset="0"/>
                <a:ea typeface="Aptos" panose="020B0004020202020204" pitchFamily="34" charset="0"/>
                <a:cs typeface="Helvetica" panose="020B0604020202020204" pitchFamily="34" charset="0"/>
              </a:rPr>
              <a:t>Mortgage Assistance:   </a:t>
            </a:r>
            <a:r>
              <a:rPr lang="en-GB" sz="1000" kern="100" dirty="0">
                <a:effectLst/>
                <a:latin typeface="Helvetica" panose="020B0604020202020204" pitchFamily="34" charset="0"/>
                <a:ea typeface="Aptos" panose="020B0004020202020204" pitchFamily="34" charset="0"/>
                <a:cs typeface="Helvetica" panose="020B0604020202020204" pitchFamily="34" charset="0"/>
              </a:rPr>
              <a:t>We are pleased to recommend Meredith Morgan Taylor, who would be pleased to help no matter which estate agent you finally buy through. For a free initial chat please contact us on 01395 264111 to arrange an appointment.  Your home may be repossessed if you do not keep up repayments on your mortgage. Meredith Morgan Taylor Ltd is an appointed representative of Openwork Limited, a trading style of Openwork Ltd which is authorised and regulated by the Financial Conduct Authority (FCA). </a:t>
            </a: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pPr algn="ctr"/>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93930677-0737-9E5D-A27A-2479593F7854}"/>
              </a:ext>
            </a:extLst>
          </p:cNvPr>
          <p:cNvPicPr>
            <a:picLocks noChangeAspect="1"/>
          </p:cNvPicPr>
          <p:nvPr/>
        </p:nvPicPr>
        <p:blipFill>
          <a:blip r:embed="rId2"/>
          <a:stretch>
            <a:fillRect/>
          </a:stretch>
        </p:blipFill>
        <p:spPr>
          <a:xfrm>
            <a:off x="8476672" y="3846397"/>
            <a:ext cx="5726952" cy="5333224"/>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TotalTime>
  <Words>922</Words>
  <Application>Microsoft Office PowerPoint</Application>
  <PresentationFormat>Custom</PresentationFormat>
  <Paragraphs>121</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Aptos</vt: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25</cp:revision>
  <cp:lastPrinted>2024-03-01T11:08:36Z</cp:lastPrinted>
  <dcterms:created xsi:type="dcterms:W3CDTF">2023-03-19T13:39:10Z</dcterms:created>
  <dcterms:modified xsi:type="dcterms:W3CDTF">2024-12-10T13:37:17Z</dcterms:modified>
</cp:coreProperties>
</file>