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11/12/2024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07000"/>
              </a:lnSpc>
              <a:spcAft>
                <a:spcPts val="800"/>
              </a:spcAft>
            </a:pPr>
            <a:endParaRPr lang="en-GB" sz="1400" kern="100" dirty="0">
              <a:effectLst/>
              <a:latin typeface="Helvetica" panose="020B0604020202020204" pitchFamily="34" charset="0"/>
              <a:ea typeface="Aptos" panose="020B0004020202020204" pitchFamily="34" charset="0"/>
              <a:cs typeface="Helvetica" panose="020B0604020202020204" pitchFamily="34" charset="0"/>
            </a:endParaRPr>
          </a:p>
          <a:p>
            <a:pPr algn="ctr">
              <a:lnSpc>
                <a:spcPct val="107000"/>
              </a:lnSpc>
              <a:spcAft>
                <a:spcPts val="800"/>
              </a:spcAft>
            </a:pPr>
            <a:r>
              <a:rPr lang="en-GB" sz="1400" b="1" kern="100" dirty="0">
                <a:solidFill>
                  <a:srgbClr val="0070C0"/>
                </a:solidFill>
                <a:effectLst/>
                <a:latin typeface="Helvetica" panose="020B0604020202020204" pitchFamily="34" charset="0"/>
                <a:ea typeface="Aptos" panose="020B0004020202020204" pitchFamily="34" charset="0"/>
                <a:cs typeface="Helvetica" panose="020B0604020202020204" pitchFamily="34" charset="0"/>
              </a:rPr>
              <a:t>An Upper Floor Two Bedroom Flat Ideally Located In Budleigh Salterton Town Centre Offering Easy Access To Amenities And Seafront</a:t>
            </a:r>
          </a:p>
          <a:p>
            <a:pPr algn="ctr">
              <a:lnSpc>
                <a:spcPct val="107000"/>
              </a:lnSpc>
              <a:spcAft>
                <a:spcPts val="800"/>
              </a:spcAft>
            </a:pPr>
            <a:endParaRPr lang="en-GB" sz="1400" kern="100" dirty="0">
              <a:effectLst/>
              <a:latin typeface="Helvetica" panose="020B0604020202020204" pitchFamily="34" charset="0"/>
              <a:ea typeface="Aptos" panose="020B0004020202020204" pitchFamily="34" charset="0"/>
              <a:cs typeface="Helvetica" panose="020B0604020202020204" pitchFamily="34" charset="0"/>
            </a:endParaRPr>
          </a:p>
          <a:p>
            <a:pPr algn="ctr">
              <a:lnSpc>
                <a:spcPct val="107000"/>
              </a:lnSpc>
              <a:spcAft>
                <a:spcPts val="800"/>
              </a:spcAft>
            </a:pPr>
            <a:r>
              <a:rPr lang="en-GB" sz="1400" kern="100" dirty="0">
                <a:effectLst/>
                <a:latin typeface="Helvetica" panose="020B0604020202020204" pitchFamily="34" charset="0"/>
                <a:ea typeface="Aptos" panose="020B0004020202020204" pitchFamily="34" charset="0"/>
                <a:cs typeface="Helvetica" panose="020B0604020202020204" pitchFamily="34" charset="0"/>
              </a:rPr>
              <a:t>Good Size Lounge * Separate Kitchen * Two Bedrooms * Bathroom/</a:t>
            </a:r>
            <a:r>
              <a:rPr lang="en-GB" sz="1400" kern="100" dirty="0" err="1">
                <a:effectLst/>
                <a:latin typeface="Helvetica" panose="020B0604020202020204" pitchFamily="34" charset="0"/>
                <a:ea typeface="Aptos" panose="020B0004020202020204" pitchFamily="34" charset="0"/>
                <a:cs typeface="Helvetica" panose="020B0604020202020204" pitchFamily="34" charset="0"/>
              </a:rPr>
              <a:t>Wc</a:t>
            </a:r>
            <a:r>
              <a:rPr lang="en-GB" sz="1400" kern="100" dirty="0">
                <a:effectLst/>
                <a:latin typeface="Helvetica" panose="020B0604020202020204" pitchFamily="34" charset="0"/>
                <a:ea typeface="Aptos" panose="020B0004020202020204" pitchFamily="34" charset="0"/>
                <a:cs typeface="Helvetica" panose="020B0604020202020204" pitchFamily="34" charset="0"/>
              </a:rPr>
              <a:t> * General Refurbishment Required * No Ongoing Chain</a:t>
            </a: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a:t>
            </a:r>
            <a:r>
              <a:rPr lang="en-GB" sz="1900">
                <a:solidFill>
                  <a:srgbClr val="000000"/>
                </a:solidFill>
                <a:latin typeface="HelveticaNeueLT-Roman"/>
                <a:ea typeface="Times New Roman" panose="02020603050405020304" pitchFamily="18" charset="0"/>
                <a:cs typeface="HelveticaNeueLT-Roman"/>
              </a:rPr>
              <a:t>13</a:t>
            </a:r>
            <a:r>
              <a:rPr lang="en-GB" sz="1900">
                <a:solidFill>
                  <a:srgbClr val="000000"/>
                </a:solidFill>
                <a:effectLst/>
                <a:latin typeface="HelveticaNeueLT-Roman"/>
                <a:ea typeface="Times New Roman" panose="02020603050405020304" pitchFamily="18" charset="0"/>
                <a:cs typeface="HelveticaNeueLT-Roman"/>
              </a:rPr>
              <a:t>5</a:t>
            </a:r>
            <a:r>
              <a:rPr lang="en-GB" sz="1900">
                <a:solidFill>
                  <a:srgbClr val="000000"/>
                </a:solidFill>
                <a:latin typeface="HelveticaNeueLT-Roman"/>
                <a:ea typeface="Times New Roman" panose="02020603050405020304" pitchFamily="18" charset="0"/>
                <a:cs typeface="HelveticaNeueLT-Roman"/>
              </a:rPr>
              <a:t>,000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solidFill>
                  <a:srgbClr val="0048FF"/>
                </a:solidFill>
                <a:effectLst/>
                <a:latin typeface="HelveticaNeueLT-Roman"/>
                <a:ea typeface="Times New Roman" panose="02020603050405020304" pitchFamily="18" charset="0"/>
                <a:cs typeface="HelveticaNeueLT-Roman"/>
              </a:rPr>
              <a:t>	</a:t>
            </a:r>
            <a:r>
              <a:rPr lang="en-GB" sz="1200" dirty="0">
                <a:effectLst/>
                <a:latin typeface="HelveticaNeueLT-Roman"/>
                <a:ea typeface="Times New Roman" panose="02020603050405020304" pitchFamily="18" charset="0"/>
                <a:cs typeface="HelveticaNeueLT-Roman"/>
              </a:rPr>
              <a:t>Leasehold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dirty="0">
                <a:solidFill>
                  <a:srgbClr val="FFFFFF"/>
                </a:solidFill>
                <a:latin typeface="HelveticaNeueLT-Medium"/>
                <a:ea typeface="Times New Roman" panose="02020603050405020304" pitchFamily="18" charset="0"/>
              </a:rPr>
              <a:t>Flat 2 Pebble Reach</a:t>
            </a:r>
            <a:r>
              <a:rPr lang="en-GB" sz="1800" dirty="0">
                <a:solidFill>
                  <a:srgbClr val="FFFFFF"/>
                </a:solidFill>
                <a:effectLst/>
                <a:latin typeface="HelveticaNeueLT-Medium"/>
                <a:ea typeface="Times New Roman" panose="02020603050405020304" pitchFamily="18" charset="0"/>
              </a:rPr>
              <a:t>, 1c High Street, Budleigh Salterton, EX9 6LD</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1026" name="Picture 2">
            <a:extLst>
              <a:ext uri="{FF2B5EF4-FFF2-40B4-BE49-F238E27FC236}">
                <a16:creationId xmlns:a16="http://schemas.microsoft.com/office/drawing/2014/main" id="{4D13459A-FF7A-FCCB-C42F-1199D9924E1A}"/>
              </a:ext>
            </a:extLst>
          </p:cNvPr>
          <p:cNvPicPr>
            <a:picLocks noChangeAspect="1" noChangeArrowheads="1"/>
          </p:cNvPicPr>
          <p:nvPr/>
        </p:nvPicPr>
        <p:blipFill>
          <a:blip r:embed="rId4"/>
          <a:srcRect/>
          <a:stretch/>
        </p:blipFill>
        <p:spPr bwMode="auto">
          <a:xfrm>
            <a:off x="8134067" y="2605188"/>
            <a:ext cx="6331372" cy="44593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A1A75E3-4934-DB28-CD3A-701109B16DBE}"/>
              </a:ext>
            </a:extLst>
          </p:cNvPr>
          <p:cNvPicPr>
            <a:picLocks noChangeAspect="1" noChangeArrowheads="1"/>
          </p:cNvPicPr>
          <p:nvPr/>
        </p:nvPicPr>
        <p:blipFill>
          <a:blip r:embed="rId5"/>
          <a:srcRect/>
          <a:stretch/>
        </p:blipFill>
        <p:spPr bwMode="auto">
          <a:xfrm>
            <a:off x="653912" y="608851"/>
            <a:ext cx="3111434" cy="23335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DA2AA65-6B32-34E4-EA1C-213C1171C05A}"/>
              </a:ext>
            </a:extLst>
          </p:cNvPr>
          <p:cNvPicPr>
            <a:picLocks noChangeAspect="1" noChangeArrowheads="1"/>
          </p:cNvPicPr>
          <p:nvPr/>
        </p:nvPicPr>
        <p:blipFill>
          <a:blip r:embed="rId6"/>
          <a:srcRect/>
          <a:stretch/>
        </p:blipFill>
        <p:spPr bwMode="auto">
          <a:xfrm>
            <a:off x="3877812" y="582517"/>
            <a:ext cx="3171952" cy="237896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80F6E74-FCDC-F11D-640A-3505AB6D3EFA}"/>
              </a:ext>
            </a:extLst>
          </p:cNvPr>
          <p:cNvPicPr>
            <a:picLocks noChangeAspect="1" noChangeArrowheads="1"/>
          </p:cNvPicPr>
          <p:nvPr/>
        </p:nvPicPr>
        <p:blipFill>
          <a:blip r:embed="rId7"/>
          <a:srcRect/>
          <a:stretch/>
        </p:blipFill>
        <p:spPr bwMode="auto">
          <a:xfrm>
            <a:off x="650276" y="3111983"/>
            <a:ext cx="3115070" cy="218339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86DFEDF-53F9-B000-D942-4F7DEB58EB5A}"/>
              </a:ext>
            </a:extLst>
          </p:cNvPr>
          <p:cNvPicPr>
            <a:picLocks noChangeAspect="1" noChangeArrowheads="1"/>
          </p:cNvPicPr>
          <p:nvPr/>
        </p:nvPicPr>
        <p:blipFill>
          <a:blip r:embed="rId8"/>
          <a:srcRect/>
          <a:stretch/>
        </p:blipFill>
        <p:spPr bwMode="auto">
          <a:xfrm>
            <a:off x="3877812" y="3113639"/>
            <a:ext cx="3194942" cy="218173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chart of energy efficiency&#10;&#10;Description automatically generated">
            <a:extLst>
              <a:ext uri="{FF2B5EF4-FFF2-40B4-BE49-F238E27FC236}">
                <a16:creationId xmlns:a16="http://schemas.microsoft.com/office/drawing/2014/main" id="{BE9CFA29-BAF0-D299-4FAC-36D2B329FF71}"/>
              </a:ext>
            </a:extLst>
          </p:cNvPr>
          <p:cNvPicPr>
            <a:picLocks noChangeAspect="1"/>
          </p:cNvPicPr>
          <p:nvPr/>
        </p:nvPicPr>
        <p:blipFill>
          <a:blip r:embed="rId9"/>
          <a:stretch>
            <a:fillRect/>
          </a:stretch>
        </p:blipFill>
        <p:spPr>
          <a:xfrm>
            <a:off x="1419131" y="5574284"/>
            <a:ext cx="4692429" cy="3549542"/>
          </a:xfrm>
          <a:prstGeom prst="rect">
            <a:avLst/>
          </a:prstGeom>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5552334"/>
          </a:xfrm>
          <a:prstGeom prst="rect">
            <a:avLst/>
          </a:prstGeom>
          <a:noFill/>
        </p:spPr>
        <p:txBody>
          <a:bodyPr wrap="square" rtlCol="0">
            <a:spAutoFit/>
          </a:bodyPr>
          <a:lstStyle/>
          <a:p>
            <a:pPr algn="ctr"/>
            <a:r>
              <a:rPr lang="en-GB" sz="1400" b="1" dirty="0">
                <a:solidFill>
                  <a:srgbClr val="333333"/>
                </a:solidFill>
                <a:latin typeface="Helvetica" panose="020B0604020202020204" pitchFamily="34" charset="0"/>
                <a:ea typeface="Times New Roman" panose="02020603050405020304" pitchFamily="18" charset="0"/>
                <a:cs typeface="Helvetica" panose="020B0604020202020204" pitchFamily="34" charset="0"/>
              </a:rPr>
              <a:t>Flat 2 Pebble Reach, 1c High Street, Budleigh Salterton, EX9 6LD</a:t>
            </a:r>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pPr>
              <a:lnSpc>
                <a:spcPct val="107000"/>
              </a:lnSpc>
              <a:spcAft>
                <a:spcPts val="800"/>
              </a:spcAft>
            </a:pPr>
            <a:br>
              <a:rPr lang="en-GB" sz="1400" dirty="0">
                <a:latin typeface="Helvetica" panose="020B0604020202020204" pitchFamily="34" charset="0"/>
                <a:cs typeface="Helvetica" panose="020B0604020202020204" pitchFamily="34" charset="0"/>
              </a:rPr>
            </a:br>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THE ACCOMMODATION COMPRISES:   </a:t>
            </a:r>
            <a:r>
              <a:rPr lang="en-GB" sz="1400" dirty="0">
                <a:latin typeface="Helvetica" panose="020B0604020202020204" pitchFamily="34" charset="0"/>
                <a:cs typeface="Helvetica" panose="020B0604020202020204" pitchFamily="34" charset="0"/>
              </a:rPr>
              <a:t>Communal front door and staircase leading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FIRST FLOOR: </a:t>
            </a:r>
            <a:r>
              <a:rPr lang="en-GB" sz="1400" dirty="0">
                <a:latin typeface="Helvetica" panose="020B0604020202020204" pitchFamily="34" charset="0"/>
                <a:cs typeface="Helvetica" panose="020B0604020202020204" pitchFamily="34" charset="0"/>
              </a:rPr>
              <a:t>  Private front door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ENTRANCE HALL:  </a:t>
            </a:r>
            <a:r>
              <a:rPr lang="en-GB" sz="1400" dirty="0">
                <a:latin typeface="Helvetica" panose="020B0604020202020204" pitchFamily="34" charset="0"/>
                <a:cs typeface="Helvetica" panose="020B0604020202020204" pitchFamily="34" charset="0"/>
              </a:rPr>
              <a:t> With further staircase rising to:</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LANDING: </a:t>
            </a:r>
            <a:r>
              <a:rPr lang="en-GB" sz="1400" dirty="0">
                <a:latin typeface="Helvetica" panose="020B0604020202020204" pitchFamily="34" charset="0"/>
                <a:cs typeface="Helvetica" panose="020B0604020202020204" pitchFamily="34" charset="0"/>
              </a:rPr>
              <a:t>  Access to roof space.</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LOUNGE: </a:t>
            </a:r>
            <a:r>
              <a:rPr lang="en-GB" sz="1400" dirty="0">
                <a:latin typeface="Helvetica" panose="020B0604020202020204" pitchFamily="34" charset="0"/>
                <a:cs typeface="Helvetica" panose="020B0604020202020204" pitchFamily="34" charset="0"/>
              </a:rPr>
              <a:t>  4.09m x 3.94m (13'5" x 12'11")  Two double glazed windows to front aspect, night storage heater, telephone point, TV point.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KITCHEN:</a:t>
            </a:r>
            <a:r>
              <a:rPr lang="en-GB" sz="1400" dirty="0">
                <a:latin typeface="Helvetica" panose="020B0604020202020204" pitchFamily="34" charset="0"/>
                <a:cs typeface="Helvetica" panose="020B0604020202020204" pitchFamily="34" charset="0"/>
              </a:rPr>
              <a:t>   3.86m x 2.21m (12'8" x 7'3")   With worktops with cupboards, appliance spaces beneath, tiled surrounds, cupboard housing water cylinder, double glazed window to front aspect.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BEDROOM 1:</a:t>
            </a:r>
            <a:r>
              <a:rPr lang="en-GB" sz="1400" dirty="0">
                <a:latin typeface="Helvetica" panose="020B0604020202020204" pitchFamily="34" charset="0"/>
                <a:cs typeface="Helvetica" panose="020B0604020202020204" pitchFamily="34" charset="0"/>
              </a:rPr>
              <a:t>   3.56m x 2.41m (11'8" x 7'11")  Double glazed window to rear aspects, electric heater, cupboard housing electric meter and consumer unit.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BEDROOM 2:</a:t>
            </a:r>
            <a:r>
              <a:rPr lang="en-GB" sz="1400" dirty="0">
                <a:latin typeface="Helvetica" panose="020B0604020202020204" pitchFamily="34" charset="0"/>
                <a:cs typeface="Helvetica" panose="020B0604020202020204" pitchFamily="34" charset="0"/>
              </a:rPr>
              <a:t>   3m x 2.84m (9'10" x 9'4")  With double glazed window to side and rear aspects, electric wall heater.</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BATHROOM/WC:  </a:t>
            </a:r>
            <a:r>
              <a:rPr lang="en-GB" sz="1400" dirty="0">
                <a:latin typeface="Helvetica" panose="020B0604020202020204" pitchFamily="34" charset="0"/>
                <a:cs typeface="Helvetica" panose="020B0604020202020204" pitchFamily="34" charset="0"/>
              </a:rPr>
              <a:t> 2.03m x 1.5m (6'8" x 4'11")  With bath with shower unit over, shower curtain and rail, pedestal wash hand basin, WC, part tiled walls up to dado rail height, ceiling extractor fan, electric wall heater, mirror fronted medicine cabinet.</a:t>
            </a:r>
          </a:p>
          <a:p>
            <a:endParaRPr lang="en-GB" sz="1400" dirty="0">
              <a:latin typeface="Helvetica" panose="020B0604020202020204" pitchFamily="34" charset="0"/>
              <a:cs typeface="Helvetica" panose="020B0604020202020204" pitchFamily="34" charset="0"/>
            </a:endParaRPr>
          </a:p>
          <a:p>
            <a:r>
              <a:rPr lang="en-GB" sz="1400" b="1" dirty="0">
                <a:latin typeface="Helvetica" panose="020B0604020202020204" pitchFamily="34" charset="0"/>
                <a:cs typeface="Helvetica" panose="020B0604020202020204" pitchFamily="34" charset="0"/>
              </a:rPr>
              <a:t>TENURE:   </a:t>
            </a:r>
            <a:r>
              <a:rPr lang="en-GB" sz="1800" dirty="0">
                <a:effectLst/>
                <a:latin typeface="Helvetica" panose="020B0604020202020204" pitchFamily="34" charset="0"/>
                <a:ea typeface="Aptos" panose="020B0004020202020204" pitchFamily="34" charset="0"/>
                <a:cs typeface="Helvetica" panose="020B0604020202020204" pitchFamily="34" charset="0"/>
              </a:rPr>
              <a:t>The property is held on a 199 year lease from 2007. </a:t>
            </a:r>
            <a:endParaRPr lang="en-GB" sz="1400" b="1" dirty="0">
              <a:latin typeface="Helvetica" panose="020B0604020202020204" pitchFamily="34" charset="0"/>
              <a:cs typeface="Helvetica" panose="020B0604020202020204" pitchFamily="34" charset="0"/>
            </a:endParaRPr>
          </a:p>
          <a:p>
            <a:endParaRPr lang="en-GB" sz="1400" dirty="0">
              <a:latin typeface="Helvetica" panose="020B0604020202020204" pitchFamily="34" charset="0"/>
              <a:cs typeface="Helvetica" panose="020B0604020202020204" pitchFamily="34" charset="0"/>
            </a:endParaRPr>
          </a:p>
          <a:p>
            <a:endParaRPr lang="en-GB" sz="1400" dirty="0">
              <a:latin typeface="Helvetica" panose="020B0604020202020204" pitchFamily="34" charset="0"/>
              <a:cs typeface="Helvetica" panose="020B0604020202020204" pitchFamily="34" charset="0"/>
            </a:endParaRPr>
          </a:p>
          <a:p>
            <a:endParaRPr lang="en-GB" sz="1400" dirty="0">
              <a:latin typeface="Helvetica" panose="020B0604020202020204" pitchFamily="34" charset="0"/>
              <a:cs typeface="Helvetica" panose="020B0604020202020204" pitchFamily="34" charset="0"/>
            </a:endParaRPr>
          </a:p>
          <a:p>
            <a:r>
              <a:rPr lang="en-GB" sz="1400" dirty="0">
                <a:latin typeface="Helvetica" panose="020B0604020202020204" pitchFamily="34" charset="0"/>
                <a:cs typeface="Helvetica" panose="020B0604020202020204" pitchFamily="34" charset="0"/>
              </a:rPr>
              <a:t> </a:t>
            </a:r>
          </a:p>
          <a:p>
            <a:r>
              <a:rPr lang="en-GB" sz="1000" b="1" dirty="0">
                <a:latin typeface="Helvetica" panose="020B0604020202020204" pitchFamily="34" charset="0"/>
                <a:cs typeface="Helvetica" panose="020B0604020202020204" pitchFamily="34" charset="0"/>
              </a:rPr>
              <a:t>Mortgage Assistance:   </a:t>
            </a:r>
            <a:r>
              <a:rPr lang="en-GB" sz="1000" dirty="0">
                <a:latin typeface="Helvetica" panose="020B0604020202020204" pitchFamily="34" charset="0"/>
                <a:cs typeface="Helvetica" panose="020B0604020202020204" pitchFamily="34" charset="0"/>
              </a:rPr>
              <a:t>We are pleased to recommend Meredith Morgan Taylor, who would be pleased to help no matter which estate agent you finally buy through. For a free initial chat please contact us on 01395 264111 to arrange an appointment.  Your home may be repossessed if you do not keep up repayments on your mortgage. Meredith Morgan Taylor Ltd is an appointed representative of Openwork Limited, a trading style of Openwork Ltd which is authorised and regulated by the Financial Conduct Authority (FCA). </a:t>
            </a: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br>
              <a:rPr lang="en-GB" sz="14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br>
            <a:endParaRPr lang="en-US" sz="1400" dirty="0">
              <a:latin typeface="Helvetica" panose="020B0604020202020204" pitchFamily="34" charset="0"/>
              <a:cs typeface="Helvetica" panose="020B0604020202020204" pitchFamily="34"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8163773"/>
          </a:xfrm>
          <a:prstGeom prst="rect">
            <a:avLst/>
          </a:prstGeom>
          <a:noFill/>
        </p:spPr>
        <p:txBody>
          <a:bodyPr wrap="square" rtlCol="0">
            <a:spAutoFit/>
          </a:bodyPr>
          <a:lstStyle/>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3" name="Picture 2" descr="A floor plan of a house&#10;&#10;Description automatically generated">
            <a:extLst>
              <a:ext uri="{FF2B5EF4-FFF2-40B4-BE49-F238E27FC236}">
                <a16:creationId xmlns:a16="http://schemas.microsoft.com/office/drawing/2014/main" id="{A16449A4-1E09-3E56-F649-43D878A2EF05}"/>
              </a:ext>
            </a:extLst>
          </p:cNvPr>
          <p:cNvPicPr>
            <a:picLocks noChangeAspect="1"/>
          </p:cNvPicPr>
          <p:nvPr/>
        </p:nvPicPr>
        <p:blipFill>
          <a:blip r:embed="rId2"/>
          <a:stretch>
            <a:fillRect/>
          </a:stretch>
        </p:blipFill>
        <p:spPr>
          <a:xfrm>
            <a:off x="9035447" y="2312874"/>
            <a:ext cx="4374778" cy="6373504"/>
          </a:xfrm>
          <a:prstGeom prst="rect">
            <a:avLst/>
          </a:prstGeom>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TotalTime>
  <Words>585</Words>
  <Application>Microsoft Office PowerPoint</Application>
  <PresentationFormat>Custom</PresentationFormat>
  <Paragraphs>110</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32</cp:revision>
  <cp:lastPrinted>2024-09-06T16:04:17Z</cp:lastPrinted>
  <dcterms:created xsi:type="dcterms:W3CDTF">2023-03-19T13:39:10Z</dcterms:created>
  <dcterms:modified xsi:type="dcterms:W3CDTF">2024-11-12T11:11:41Z</dcterms:modified>
</cp:coreProperties>
</file>