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1/23/2025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Beautifully Presented Detached Bungalow Enjoying An Enviable Cul-De-Sac Location With Well Planned Level Gardens, Driveway And Garage</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Dual Aspect Lounge With Wood Burner Stove * Stylish Modern Kitchen/Breakfast </a:t>
            </a:r>
            <a:r>
              <a:rPr lang="en-GB" sz="1200" kern="100">
                <a:effectLst/>
                <a:latin typeface="Helvetica" panose="020B0604020202020204" pitchFamily="34" charset="0"/>
                <a:ea typeface="Aptos" panose="020B0004020202020204" pitchFamily="34" charset="0"/>
                <a:cs typeface="Helvetica" panose="020B0604020202020204" pitchFamily="34" charset="0"/>
              </a:rPr>
              <a:t>Room  </a:t>
            </a:r>
            <a:r>
              <a:rPr lang="en-GB" sz="1200" kern="100" dirty="0">
                <a:effectLst/>
                <a:latin typeface="Helvetica" panose="020B0604020202020204" pitchFamily="34" charset="0"/>
                <a:ea typeface="Aptos" panose="020B0004020202020204" pitchFamily="34" charset="0"/>
                <a:cs typeface="Helvetica" panose="020B0604020202020204" pitchFamily="34" charset="0"/>
              </a:rPr>
              <a:t>Two Double Bedrooms * Superb Modern Shower 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Gas Central Heating * </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Upvc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Double Glazed Windows * Beautiful Attractive Rear Garden With Insulated Garden Room Viewing Recommended </a:t>
            </a:r>
          </a:p>
          <a:p>
            <a:pPr algn="ctr">
              <a:lnSpc>
                <a:spcPct val="107000"/>
              </a:lnSpc>
              <a:spcAft>
                <a:spcPts val="800"/>
              </a:spcAft>
            </a:pPr>
            <a:endParaRPr lang="en-GB" sz="1400" kern="100" dirty="0">
              <a:effectLst/>
              <a:latin typeface="Helvetica" panose="020B0604020202020204" pitchFamily="34" charset="0"/>
              <a:ea typeface="Aptos" panose="020B0004020202020204" pitchFamily="34"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£440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5 Orchard Close</a:t>
            </a:r>
            <a:r>
              <a:rPr lang="en-GB" sz="1800" dirty="0">
                <a:solidFill>
                  <a:srgbClr val="FFFFFF"/>
                </a:solidFill>
                <a:effectLst/>
                <a:latin typeface="HelveticaNeueLT-Medium"/>
                <a:ea typeface="Times New Roman" panose="02020603050405020304" pitchFamily="18" charset="0"/>
              </a:rPr>
              <a:t>, Exmouth, EX8 3JD</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6361" y="2605188"/>
            <a:ext cx="633907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5" y="3111983"/>
            <a:ext cx="3115071"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934694" y="3113639"/>
            <a:ext cx="3115070"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5" y="5412065"/>
            <a:ext cx="3115071"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957682" y="5412065"/>
            <a:ext cx="3115071"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C55C9707-FF6F-1A42-7321-29639C9D8BFA}"/>
              </a:ext>
            </a:extLst>
          </p:cNvPr>
          <p:cNvPicPr>
            <a:picLocks noChangeAspect="1"/>
          </p:cNvPicPr>
          <p:nvPr/>
        </p:nvPicPr>
        <p:blipFill>
          <a:blip r:embed="rId11"/>
          <a:stretch>
            <a:fillRect/>
          </a:stretch>
        </p:blipFill>
        <p:spPr>
          <a:xfrm>
            <a:off x="2665841" y="7744862"/>
            <a:ext cx="2423942" cy="1834946"/>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614787"/>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5 Orchard Close, Exmouth, EX8 3JD</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spcAft>
                <a:spcPts val="800"/>
              </a:spcAft>
            </a:pPr>
            <a:br>
              <a:rPr lang="en-GB" sz="1200" dirty="0">
                <a:latin typeface="Helvetica" panose="020B0604020202020204" pitchFamily="34" charset="0"/>
                <a:cs typeface="Helvetica" panose="020B0604020202020204" pitchFamily="34" charset="0"/>
              </a:rPr>
            </a:br>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THE ACCOMMODATION COMPRISES: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Open entrance porch with courtesy light and tiled floor, inner composite front door giving access to:</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RECEPTION HALL: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A fine entrance to the property with two radiators, tiled floor, access via loft ladder to good size roof space (this could be converted to additional accommodation if required subject to the necessary planning consents). </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LOUNGE: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4.55m x 3.63m (14'11" x 11'11")    A charming room with strip wood flooring, chimney recess housing log wood burner stove standing on a slate hearth, uPVC double glazed windows to front and side aspects, TV point, radiator.</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KITCHEN/BREAKFAST ROOM: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4.19m x 3.63m (13'9" x 11'11") maximum overall measurements.   A bright and stylish room with uPVC double glazed windows to rear and side elevations and uPVC double glazed double doors opening onto the rear garden, fitted range of wood effect worktops with tiled splashbacks, inset one a quarter bowl single drainer sink unit with mixer tap, cupboards and drawer units and appliance space beneath worktops, gas cooker point with chimney style  extractor hood over with light, wall mounted cupboard housing </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Baxi</a:t>
            </a:r>
            <a:r>
              <a:rPr lang="en-GB" sz="1200" kern="100" dirty="0">
                <a:effectLst/>
                <a:latin typeface="Helvetica" panose="020B0604020202020204" pitchFamily="34" charset="0"/>
                <a:ea typeface="Aptos" panose="020B0004020202020204" pitchFamily="34" charset="0"/>
                <a:cs typeface="Helvetica" panose="020B0604020202020204" pitchFamily="34" charset="0"/>
              </a:rPr>
              <a:t> gas boiler for hot water and central heating, timer control for hot water and central heating, radiator, wood effect flooring, ceiling spotlighting.</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BEDROOM 1:  </a:t>
            </a:r>
            <a:r>
              <a:rPr lang="en-GB" sz="1200" kern="100" dirty="0">
                <a:effectLst/>
                <a:latin typeface="Helvetica" panose="020B0604020202020204" pitchFamily="34" charset="0"/>
                <a:ea typeface="Aptos" panose="020B0004020202020204" pitchFamily="34" charset="0"/>
                <a:cs typeface="Helvetica" panose="020B0604020202020204" pitchFamily="34" charset="0"/>
              </a:rPr>
              <a:t>4.09m x 3.61m (13'5" x 11'10")   A spacious double bedroom with stripped wood flooring, radiator, five door fitted wardrobe, uPVC double glazed window to front aspect, TV point.</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BEDROOM 2: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3.56m x 2.57m (11'8" x 8'5")    Another good size double bedroom with stripped wood flooring, radiator, TV point and uPVC double glazed window to rear aspect.</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SHOWER ROOM/WC: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2.24m x 1.8m (7'4" x 5'11")   Refitted as a modern stylish shower room with ease of access large shower tray with shower splash screen and Mira shower unit, tiled cubicle with chrome heated towel rail, wash hand basin with cabinet beneath and mixer tap, WC with push button flush, tiled flooring, ceiling extractor fan, uPVC double glazed window with patterned glass, stylish upright radiator.</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OUTSIDE:   </a:t>
            </a:r>
            <a:r>
              <a:rPr lang="en-GB" sz="1200" kern="100" dirty="0">
                <a:effectLst/>
                <a:latin typeface="Helvetica" panose="020B0604020202020204" pitchFamily="34" charset="0"/>
                <a:ea typeface="Aptos" panose="020B0004020202020204" pitchFamily="34" charset="0"/>
                <a:cs typeface="Helvetica" panose="020B0604020202020204" pitchFamily="34" charset="0"/>
              </a:rPr>
              <a:t>Quietly located towards the head of a sought after cul-de-sac off Phillipps Avenue, the property enjoys a decorative stone front garden area edged with well stocked shrub borders and raised flowerbeds, the driveway provides off road parking leading to the GARAGE.  A pathway and gate give access through to the rear garden.  The rear garden is level and beautifully planned and presented comprising of two areas of lawned garden with decorative stone seating area and pathways, together with a raised patio sun terrace with access to a fully insulated</a:t>
            </a:r>
            <a:r>
              <a:rPr lang="en-GB" sz="1200" b="1" kern="100" dirty="0">
                <a:effectLst/>
                <a:latin typeface="Helvetica" panose="020B0604020202020204" pitchFamily="34" charset="0"/>
                <a:ea typeface="Aptos" panose="020B0004020202020204" pitchFamily="34" charset="0"/>
                <a:cs typeface="Helvetica" panose="020B0604020202020204" pitchFamily="34" charset="0"/>
              </a:rPr>
              <a:t> </a:t>
            </a:r>
            <a:r>
              <a:rPr lang="en-GB" sz="1200" b="1" kern="100" dirty="0">
                <a:latin typeface="Helvetica" panose="020B0604020202020204" pitchFamily="34" charset="0"/>
                <a:ea typeface="Aptos" panose="020B0004020202020204" pitchFamily="34" charset="0"/>
                <a:cs typeface="Helvetica" panose="020B0604020202020204" pitchFamily="34" charset="0"/>
              </a:rPr>
              <a:t>GARDEN ROOM/OFFICE</a:t>
            </a:r>
            <a:r>
              <a:rPr lang="en-GB" sz="1200" kern="100" dirty="0">
                <a:effectLst/>
                <a:latin typeface="Helvetica" panose="020B0604020202020204" pitchFamily="34" charset="0"/>
                <a:ea typeface="Aptos" panose="020B0004020202020204" pitchFamily="34" charset="0"/>
                <a:cs typeface="Helvetica" panose="020B0604020202020204" pitchFamily="34" charset="0"/>
              </a:rPr>
              <a:t> 2.24m x 2.24m (7'4" x 7'4") having uPVC double glazed picture windows and uPVC double glazed double doors, power connected.   To the side of the bungalow is a further decorative stone garden area with raised shrub beds, small decked area.  Outside lighting, outside power sockets and outside cold water tap.</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GARAGE: </a:t>
            </a:r>
            <a:r>
              <a:rPr lang="en-GB" sz="1200" kern="100" dirty="0">
                <a:effectLst/>
                <a:latin typeface="Helvetica" panose="020B0604020202020204" pitchFamily="34" charset="0"/>
                <a:ea typeface="Aptos" panose="020B0004020202020204" pitchFamily="34" charset="0"/>
                <a:cs typeface="Helvetica" panose="020B0604020202020204" pitchFamily="34" charset="0"/>
              </a:rPr>
              <a:t>  5.18m x 3.28m (17'0" x 10'9")    With metal double doors, plumbing for automatic washing machine, fitted work benches, power and light connected, uPVC double glazed window and part glazed door giving direct access to the rear garden.</a:t>
            </a:r>
          </a:p>
          <a:p>
            <a:pP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 </a:t>
            </a: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C2BDE074-AF49-67CA-45EC-745D69234842}"/>
              </a:ext>
            </a:extLst>
          </p:cNvPr>
          <p:cNvPicPr>
            <a:picLocks noChangeAspect="1"/>
          </p:cNvPicPr>
          <p:nvPr/>
        </p:nvPicPr>
        <p:blipFill>
          <a:blip r:embed="rId2"/>
          <a:stretch>
            <a:fillRect/>
          </a:stretch>
        </p:blipFill>
        <p:spPr>
          <a:xfrm>
            <a:off x="8515395" y="1755059"/>
            <a:ext cx="5611580" cy="5176683"/>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TotalTime>
  <Words>875</Words>
  <Application>Microsoft Office PowerPoint</Application>
  <PresentationFormat>Custom</PresentationFormat>
  <Paragraphs>94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36</cp:revision>
  <cp:lastPrinted>2025-01-16T11:03:18Z</cp:lastPrinted>
  <dcterms:created xsi:type="dcterms:W3CDTF">2023-03-19T13:39:10Z</dcterms:created>
  <dcterms:modified xsi:type="dcterms:W3CDTF">2025-01-23T09:27:47Z</dcterms:modified>
</cp:coreProperties>
</file>