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14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3/20/2025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Beautifully Presented And Much Improved Semi Detached House With Lovely Coastal Views  Enjoying Landscaped Gardens,                      Ample Parking, Garage</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Attractive Lounge * Stunning Open-Plan Kitchen/Breakfast Room  Conservatory Extension * Three Bedrooms * Recently Fitted Bathroom Suite  Gas Central Heating * Double Glazed Windows * Viewing Recommended </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£345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7 Marcom Close, Exmouth, EX8 5PW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5690" y="2605188"/>
            <a:ext cx="631974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2376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AI-generated content may be incorrect.">
            <a:extLst>
              <a:ext uri="{FF2B5EF4-FFF2-40B4-BE49-F238E27FC236}">
                <a16:creationId xmlns:a16="http://schemas.microsoft.com/office/drawing/2014/main" id="{0FD58960-7F9C-0E7F-CFD3-811E47F4B1B7}"/>
              </a:ext>
            </a:extLst>
          </p:cNvPr>
          <p:cNvPicPr>
            <a:picLocks noChangeAspect="1"/>
          </p:cNvPicPr>
          <p:nvPr/>
        </p:nvPicPr>
        <p:blipFill>
          <a:blip r:embed="rId11"/>
          <a:stretch>
            <a:fillRect/>
          </a:stretch>
        </p:blipFill>
        <p:spPr>
          <a:xfrm>
            <a:off x="3003433" y="7795451"/>
            <a:ext cx="1773416" cy="1720214"/>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381262"/>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7 Marcom Close, Exmouth, EX8 5PW</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pPr>
              <a:buNone/>
            </a:pPr>
            <a:r>
              <a:rPr lang="en-GB" sz="1200" dirty="0">
                <a:latin typeface="Helvetica" panose="020B0604020202020204"/>
                <a:cs typeface="Helvetica" panose="020B0604020202020204"/>
              </a:rPr>
              <a:t> </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THE ACCOMMODATION COMPRISES:</a:t>
            </a:r>
            <a:r>
              <a:rPr lang="en-GB" sz="1200" dirty="0">
                <a:latin typeface="Helvetica" panose="020B0604020202020204"/>
                <a:cs typeface="Helvetica" panose="020B0604020202020204"/>
              </a:rPr>
              <a:t>   Entrance canopy with composite front door giving access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ENTRANCE HALL:  </a:t>
            </a:r>
            <a:r>
              <a:rPr lang="en-GB" sz="1200" dirty="0">
                <a:latin typeface="Helvetica" panose="020B0604020202020204"/>
                <a:cs typeface="Helvetica" panose="020B0604020202020204"/>
              </a:rPr>
              <a:t> Radiator, stairs rising to first floor landing, glazed panelled door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 4.06m x 3.84m (13'4" x 12'7")   A bright room with uPVC double glazed window to front aspect with further double glazed picture window, wall mounted living flame electric fire, TV point, good size understairs storage cupboard, radiator, opening through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KITCHEN/BREAKFAST ROOM:  </a:t>
            </a:r>
            <a:r>
              <a:rPr lang="en-GB" sz="1200" dirty="0">
                <a:latin typeface="Helvetica" panose="020B0604020202020204"/>
                <a:cs typeface="Helvetica" panose="020B0604020202020204"/>
              </a:rPr>
              <a:t> 4.72m x 3.33m (15'6" x 10'11")   A stunning room with fitted range of wood-effect worktops with matching splashback, central island breakfast unit with range of cupboards and drawer units beneath, inset induction hob with stainless steel extractor hood over with light, further range of cupboards and drawer units, plumbing for automatic washing machine and integrated dishwasher beneath worktops, carousel unit, refuse pull-out cupboard, built-in double oven, integrated fridge and freezer, wall mounted cupboards, recessed ceiling led spotlighting, double glazed windows to side and rear aspects, double glazed door giving access to the rear garden, glazed panelled double doors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CONSERVATORY EXTENSION:  </a:t>
            </a:r>
            <a:r>
              <a:rPr lang="en-GB" sz="1200" dirty="0">
                <a:latin typeface="Helvetica" panose="020B0604020202020204"/>
                <a:cs typeface="Helvetica" panose="020B0604020202020204"/>
              </a:rPr>
              <a:t> 3.45m x 2.44m (11'4" x 8'0")  A fine addition to the accommodation with radiator, spotlighting, double glazed windows overlooking the rear garden, double glazed double doors opening onto outside.</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FIRST FLOOR LANDING: </a:t>
            </a:r>
            <a:r>
              <a:rPr lang="en-GB" sz="1200" dirty="0">
                <a:latin typeface="Helvetica" panose="020B0604020202020204"/>
                <a:cs typeface="Helvetica" panose="020B0604020202020204"/>
              </a:rPr>
              <a:t>  uPVC double glazed window to side aspect.</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1</a:t>
            </a:r>
            <a:r>
              <a:rPr lang="en-GB" sz="1200" dirty="0">
                <a:latin typeface="Helvetica" panose="020B0604020202020204"/>
                <a:cs typeface="Helvetica" panose="020B0604020202020204"/>
              </a:rPr>
              <a:t>:  3.96m x 2.77m (13'0" x 9'1")  Lovely main bedroom, uPVC double glazed window to front aspect gaining views towards the estuary and coastline beyond, newly fitted built-in double wardrobe with mirror fronted sliding doors, clothes rail and shelf, TV point, radiator.</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2.77m x 2.74m (9'1" x 9'0")  uPVC double glazed window to rear aspect, radiator, TV point, built-in linen cupboard with clothes rail – a large very useful linen/airing cupboard with radiator and slatted shelving, good size access to part boarded roof space via loft ladder.</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3.02m x 1.96m (9'11" x 6'5") overall measurement.  uPVC double glazed window to front aspect, again gaining lovely views to the coastline beyond, radiator, built-in wardrobe over stairwell recess with clothes and shelf, also houses a modern gas boiler for hot water and central heating.</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1.88m x 1.85m (6'2" x 6'1")   Stylish recently fitted suite comprising of bath with handgrips, shower unit over with fixed rainfall shower head hose and detachable shower head hose, shower curtain and rail, wash hand basin, WC with push button flush, extensively attractively tiled walls, uPVC double glazed window with patterned glass.</a:t>
            </a:r>
          </a:p>
          <a:p>
            <a:pPr>
              <a:buNone/>
            </a:pPr>
            <a:endParaRPr lang="en-GB" sz="1200" dirty="0">
              <a:latin typeface="Helvetica" panose="020B0604020202020204"/>
              <a:cs typeface="Helvetica" panose="020B0604020202020204"/>
            </a:endParaRPr>
          </a:p>
          <a:p>
            <a:pPr>
              <a:buNone/>
            </a:pPr>
            <a:r>
              <a:rPr lang="en-GB" sz="1200" dirty="0">
                <a:latin typeface="Helvetica" panose="020B0604020202020204"/>
                <a:cs typeface="Helvetica" panose="020B0604020202020204"/>
              </a:rPr>
              <a:t> </a:t>
            </a: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103039"/>
          </a:xfrm>
          <a:prstGeom prst="rect">
            <a:avLst/>
          </a:prstGeom>
          <a:noFill/>
        </p:spPr>
        <p:txBody>
          <a:bodyPr wrap="square" rtlCol="0">
            <a:spAutoFit/>
          </a:bodyPr>
          <a:lstStyle/>
          <a:p>
            <a:pPr>
              <a:buNone/>
            </a:pPr>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The property is located towards the head of a sought-after cul-de-sac and enjoys a decorative stone front garden with driveway and off-road parking together with additional decorative stone garden providing another parking area.  Outside cold water tap.  The driveway gives access to a single GARAGE.   A side gate gives access to the newly landscaped rear garden which has been attractively planned with ease of maintenance in mind comprising of a decked sun terrace </a:t>
            </a:r>
            <a:r>
              <a:rPr lang="en-GB" sz="1200">
                <a:latin typeface="Helvetica" panose="020B0604020202020204"/>
                <a:cs typeface="Helvetica" panose="020B0604020202020204"/>
              </a:rPr>
              <a:t>with raised </a:t>
            </a:r>
            <a:r>
              <a:rPr lang="en-GB" sz="1200" dirty="0">
                <a:latin typeface="Helvetica" panose="020B0604020202020204"/>
                <a:cs typeface="Helvetica" panose="020B0604020202020204"/>
              </a:rPr>
              <a:t>water feature with a few steps leading up to a level area of lawned garden, further seating area which is positioned ideally to take full advantage of the lovely views towards the estuary and coastline beyond.   Outside lighting.</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GARAGE</a:t>
            </a:r>
            <a:r>
              <a:rPr lang="en-GB" sz="1200" dirty="0">
                <a:latin typeface="Helvetica" panose="020B0604020202020204"/>
                <a:cs typeface="Helvetica" panose="020B0604020202020204"/>
              </a:rPr>
              <a:t>:   5.46m x 2.74m (17'11" x 9'0")   Up and over door, power and light connected. uPVC door giving direct access into the garden.  The garage has a part partitioned wall to separate the garage door area to a utility area, double glazed window overlooking the rear garden.</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C61A9EBB-05E1-B598-37D7-40AD2F20AD4C}"/>
              </a:ext>
            </a:extLst>
          </p:cNvPr>
          <p:cNvPicPr>
            <a:picLocks noChangeAspect="1"/>
          </p:cNvPicPr>
          <p:nvPr/>
        </p:nvPicPr>
        <p:blipFill>
          <a:blip r:embed="rId2"/>
          <a:srcRect/>
          <a:stretch/>
        </p:blipFill>
        <p:spPr>
          <a:xfrm>
            <a:off x="9032723" y="4014600"/>
            <a:ext cx="4881272" cy="5949051"/>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933</Words>
  <Application>Microsoft Office PowerPoint</Application>
  <PresentationFormat>Custom</PresentationFormat>
  <Paragraphs>113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2025-03-20T11:00:57Z</cp:lastPrinted>
  <dcterms:created xsi:type="dcterms:W3CDTF">2023-03-19T13:39:10Z</dcterms:created>
  <dcterms:modified xsi:type="dcterms:W3CDTF">2025-03-20T15:27:09Z</dcterms:modified>
</cp:coreProperties>
</file>