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2010" y="28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2/28/2025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209741"/>
            <a:ext cx="6120130" cy="206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Beautifully Presented Barn Conversion Forming Part Of A Sought-After Mews Style Development In A Wonderful Semi-Rural Location On The Outskirts Of Exmouth</a:t>
            </a:r>
          </a:p>
          <a:p>
            <a:pPr algn="ctr">
              <a:lnSpc>
                <a:spcPct val="107000"/>
              </a:lnSpc>
              <a:spcAft>
                <a:spcPts val="800"/>
              </a:spcAft>
            </a:pPr>
            <a:r>
              <a:rPr lang="en-GB" sz="1200" kern="100" dirty="0">
                <a:effectLst/>
                <a:latin typeface="Helvetica" panose="020B0604020202020204" pitchFamily="34" charset="0"/>
                <a:ea typeface="Aptos" panose="020B0004020202020204" pitchFamily="34" charset="0"/>
                <a:cs typeface="Helvetica" panose="020B0604020202020204" pitchFamily="34" charset="0"/>
              </a:rPr>
              <a:t> Reception  Hall * Ground Floor Cloakroom/</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 Spacious Lounge * </a:t>
            </a:r>
            <a:r>
              <a:rPr lang="en-GB" sz="1200" kern="100" dirty="0">
                <a:latin typeface="Helvetica" panose="020B0604020202020204" pitchFamily="34" charset="0"/>
                <a:ea typeface="Aptos" panose="020B0004020202020204" pitchFamily="34" charset="0"/>
                <a:cs typeface="Helvetica" panose="020B0604020202020204" pitchFamily="34" charset="0"/>
              </a:rPr>
              <a:t>Farmhouse Style</a:t>
            </a:r>
            <a:r>
              <a:rPr lang="en-GB" sz="1200" kern="100" dirty="0">
                <a:effectLst/>
                <a:latin typeface="Helvetica" panose="020B0604020202020204" pitchFamily="34" charset="0"/>
                <a:ea typeface="Aptos" panose="020B0004020202020204" pitchFamily="34" charset="0"/>
                <a:cs typeface="Helvetica" panose="020B0604020202020204" pitchFamily="34" charset="0"/>
              </a:rPr>
              <a:t> Kitchen/Dining Room * Three First Floor Bedrooms – One With En-Suite Shower Room/</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 Main Modern Bathroom Suite * Second Floor Master Bedroom Suite With En-Suite Shower Room/</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 Gas Central Heating * Double Glazed Windows * Lovely Gardens * Parking For Two Cars * Viewing Recommended</a:t>
            </a:r>
          </a:p>
          <a:p>
            <a:pPr algn="ctr">
              <a:lnSpc>
                <a:spcPct val="107000"/>
              </a:lnSpc>
              <a:spcAft>
                <a:spcPts val="800"/>
              </a:spcAft>
            </a:pPr>
            <a:endParaRPr lang="en-GB" sz="1200" kern="100" dirty="0">
              <a:effectLst/>
              <a:latin typeface="Helvetica" panose="020B0604020202020204" pitchFamily="34" charset="0"/>
              <a:ea typeface="Aptos" panose="020B0004020202020204" pitchFamily="34" charset="0"/>
              <a:cs typeface="Helvetica" panose="020B0604020202020204" pitchFamily="34"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£514</a:t>
            </a:r>
            <a:r>
              <a:rPr lang="en-GB" sz="1900">
                <a:solidFill>
                  <a:srgbClr val="000000"/>
                </a:solidFill>
                <a:latin typeface="HelveticaNeueLT-Roman"/>
                <a:ea typeface="Times New Roman" panose="02020603050405020304" pitchFamily="18" charset="0"/>
                <a:cs typeface="HelveticaNeueLT-Roman"/>
              </a:rPr>
              <a:t>,500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a:t>
            </a:r>
            <a:r>
              <a:rPr lang="en-GB" dirty="0">
                <a:solidFill>
                  <a:srgbClr val="FFFFFF"/>
                </a:solidFill>
                <a:latin typeface="HelveticaNeueLT-Medium"/>
                <a:ea typeface="Times New Roman" panose="02020603050405020304" pitchFamily="18" charset="0"/>
              </a:rPr>
              <a:t>3 Withycombe Barton Mews</a:t>
            </a:r>
            <a:r>
              <a:rPr lang="en-GB" sz="1800" dirty="0">
                <a:solidFill>
                  <a:srgbClr val="FFFFFF"/>
                </a:solidFill>
                <a:effectLst/>
                <a:latin typeface="HelveticaNeueLT-Medium"/>
                <a:ea typeface="Times New Roman" panose="02020603050405020304" pitchFamily="18" charset="0"/>
              </a:rPr>
              <a:t>, Exmouth, EX8 5EG</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389789" y="309353"/>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6361" y="2605188"/>
            <a:ext cx="6339077"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7" y="3111983"/>
            <a:ext cx="3123759"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89240" y="3113639"/>
            <a:ext cx="3123759"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7" y="5412065"/>
            <a:ext cx="3123759"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89240" y="5412065"/>
            <a:ext cx="3123759"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Description automatically generated">
            <a:extLst>
              <a:ext uri="{FF2B5EF4-FFF2-40B4-BE49-F238E27FC236}">
                <a16:creationId xmlns:a16="http://schemas.microsoft.com/office/drawing/2014/main" id="{2290484E-04E7-15C9-0DA6-12F32F20AAC2}"/>
              </a:ext>
            </a:extLst>
          </p:cNvPr>
          <p:cNvPicPr>
            <a:picLocks noChangeAspect="1"/>
          </p:cNvPicPr>
          <p:nvPr/>
        </p:nvPicPr>
        <p:blipFill>
          <a:blip r:embed="rId11"/>
          <a:stretch>
            <a:fillRect/>
          </a:stretch>
        </p:blipFill>
        <p:spPr>
          <a:xfrm>
            <a:off x="2842770" y="7770049"/>
            <a:ext cx="1862531" cy="1806655"/>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165818"/>
          </a:xfrm>
          <a:prstGeom prst="rect">
            <a:avLst/>
          </a:prstGeom>
          <a:noFill/>
        </p:spPr>
        <p:txBody>
          <a:bodyPr wrap="square" rtlCol="0">
            <a:spAutoFit/>
          </a:bodyPr>
          <a:lstStyle/>
          <a:p>
            <a:pPr algn="ctr"/>
            <a:r>
              <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3 Withycombe Barton Mews, Exmouth, EX8 5EG</a:t>
            </a: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Withycombe Barton Mews is a stylish barn conversion situated in an excellent semi rural position on the outskirts of Exmouth, offering a unique lifestyle opportunity within the town and boasting lovely views over surrounding countryside.  Outside, the property enjoys its own good size gardens and parking bay for two cars, viewing is strongly recommended.</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 Entrance canopy with composite front door giving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 Wood effect flooring, radiator, sealed unit double glazed window to side aspect, staircase rising to first floor, telephone point, electric consumer unit.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GROUND FLOOR CLOAKROOM/WC:</a:t>
            </a:r>
            <a:r>
              <a:rPr lang="en-GB" sz="1200" dirty="0">
                <a:latin typeface="Helvetica" panose="020B0604020202020204" pitchFamily="34" charset="0"/>
                <a:cs typeface="Helvetica" panose="020B0604020202020204" pitchFamily="34" charset="0"/>
              </a:rPr>
              <a:t>   Fitted with space saver wash hand basin with tiled splashback, cabinet beneath, WC with push button flush with display surface, window with patterned glass.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SITTING ROOM:  </a:t>
            </a:r>
            <a:r>
              <a:rPr lang="en-GB" sz="1200" dirty="0">
                <a:latin typeface="Helvetica" panose="020B0604020202020204" pitchFamily="34" charset="0"/>
                <a:cs typeface="Helvetica" panose="020B0604020202020204" pitchFamily="34" charset="0"/>
              </a:rPr>
              <a:t>5.16m x 4.75m (16'11" x 15'7")    A charming room which includes a ‘work from home/study’ area, with log burner stove standing on tiled hearth, antique style radiator, TV point, feature large arch sealed unit double glazed window overlooking the courtyard and glazed panelled double doors opening onto the property’s private garden.</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KITCHEN/DINING ROOM:  </a:t>
            </a:r>
            <a:r>
              <a:rPr lang="en-GB" sz="1200" dirty="0">
                <a:latin typeface="Helvetica" panose="020B0604020202020204" pitchFamily="34" charset="0"/>
                <a:cs typeface="Helvetica" panose="020B0604020202020204" pitchFamily="34" charset="0"/>
              </a:rPr>
              <a:t> 4.72m x 2.82m (15'6" x 9'3")   Enjoying a farmhouse style kitchen with solid wood worktops with Belfast style sink with integrated double drainers with mixer tap, cupboards, drawer  units, wine rack, plumbing for automatic washing machine beneath, four-ring gas hob with built-in oven below and extractor hood, tiled surrounds, wall mounted cupboards – one housing the Vaillant gas boiler for hot water and central heating, incorporating two glass fronted display units, square bay window with deep window sill overlooking the courtyard, stylish upright radiator, sealed unit double glazed window overlooking the property’s private gardens.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FIRST FLOOR LANDING: </a:t>
            </a:r>
            <a:r>
              <a:rPr lang="en-GB" sz="1200" dirty="0">
                <a:latin typeface="Helvetica" panose="020B0604020202020204" pitchFamily="34" charset="0"/>
                <a:cs typeface="Helvetica" panose="020B0604020202020204" pitchFamily="34" charset="0"/>
              </a:rPr>
              <a:t>  Radiator, turning staircase rising to second floor with useful storage cupboard beneath.</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2:  3.51m x 2.67m (11'6" x 8'9") </a:t>
            </a:r>
            <a:r>
              <a:rPr lang="en-GB" sz="1200" dirty="0">
                <a:latin typeface="Helvetica" panose="020B0604020202020204" pitchFamily="34" charset="0"/>
                <a:cs typeface="Helvetica" panose="020B0604020202020204" pitchFamily="34" charset="0"/>
              </a:rPr>
              <a:t>  Radiator, sealed unit double glazed window overlooking the courtyard garden, TV point, antique style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EN-SUITE SHOWER ROOM/WC: </a:t>
            </a:r>
            <a:r>
              <a:rPr lang="en-GB" sz="1200" dirty="0">
                <a:latin typeface="Helvetica" panose="020B0604020202020204" pitchFamily="34" charset="0"/>
                <a:cs typeface="Helvetica" panose="020B0604020202020204" pitchFamily="34" charset="0"/>
              </a:rPr>
              <a:t>  Stylishly fitted with shower cubicle with shower unit and sliding shower splash screen doors, vanity style wash hand basin with tiled splashback, WC with push button flush, radiator, window with patterned glass.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3:  </a:t>
            </a:r>
            <a:r>
              <a:rPr lang="en-GB" sz="1200" dirty="0">
                <a:latin typeface="Helvetica" panose="020B0604020202020204" pitchFamily="34" charset="0"/>
                <a:cs typeface="Helvetica" panose="020B0604020202020204" pitchFamily="34" charset="0"/>
              </a:rPr>
              <a:t> 3.4m x 2.31m (11'2" x 7'7")  maximum overall measurement.  Sealed unit double glazed window overlooking the courtyard, antique style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4: </a:t>
            </a:r>
            <a:r>
              <a:rPr lang="en-GB" sz="1200" dirty="0">
                <a:latin typeface="Helvetica" panose="020B0604020202020204" pitchFamily="34" charset="0"/>
                <a:cs typeface="Helvetica" panose="020B0604020202020204" pitchFamily="34" charset="0"/>
              </a:rPr>
              <a:t>  3.48m x 2.84m (11'5" x 9'4") maximum overall measurement</a:t>
            </a:r>
            <a:r>
              <a:rPr lang="en-GB" sz="1200">
                <a:latin typeface="Helvetica" panose="020B0604020202020204" pitchFamily="34" charset="0"/>
                <a:cs typeface="Helvetica" panose="020B0604020202020204" pitchFamily="34" charset="0"/>
              </a:rPr>
              <a:t>.  </a:t>
            </a:r>
            <a:r>
              <a:rPr lang="en-GB" sz="1200" dirty="0">
                <a:latin typeface="Helvetica" panose="020B0604020202020204" pitchFamily="34" charset="0"/>
                <a:cs typeface="Helvetica" panose="020B0604020202020204" pitchFamily="34" charset="0"/>
              </a:rPr>
              <a:t>Sealed unit double glazed window overlooking the courtyard, antique style radiator, fitted shelving.</a:t>
            </a:r>
          </a:p>
          <a:p>
            <a:pPr>
              <a:lnSpc>
                <a:spcPct val="107000"/>
              </a:lnSpc>
              <a:spcAft>
                <a:spcPts val="800"/>
              </a:spcAft>
            </a:pP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3503697"/>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FAMILY BATHROOM/WC:   </a:t>
            </a:r>
            <a:r>
              <a:rPr lang="en-GB" sz="1200" dirty="0">
                <a:latin typeface="Helvetica" panose="020B0604020202020204" pitchFamily="34" charset="0"/>
                <a:cs typeface="Helvetica" panose="020B0604020202020204" pitchFamily="34" charset="0"/>
              </a:rPr>
              <a:t>3.05m x 2.44m (10'0" x 8'0")  maximum overall measurement.  Modern suite comprising whirlpool bath with Mira shower unit with rainfall shower head hose and detachable shower head hose, vanity style wash hand basin with tiled splashback, fitted mirror, integrated light and shaver socket over, WC with push button flush, fitted shelved wall cabinet with storage cupboards beneath, antique style radiator, chrome heated towel rail, underfloor heating, sealed unit double glazed window overlooking the private gardens.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SECOND FLOOR LANDING AREA:  </a:t>
            </a:r>
            <a:r>
              <a:rPr lang="en-GB" sz="1200" dirty="0">
                <a:latin typeface="Helvetica" panose="020B0604020202020204" pitchFamily="34" charset="0"/>
                <a:cs typeface="Helvetica" panose="020B0604020202020204" pitchFamily="34" charset="0"/>
              </a:rPr>
              <a:t> With OFFICE SPACE, exposed ceiling beam, double glazed </a:t>
            </a:r>
            <a:r>
              <a:rPr lang="en-GB" sz="1200" dirty="0" err="1">
                <a:latin typeface="Helvetica" panose="020B0604020202020204" pitchFamily="34" charset="0"/>
                <a:cs typeface="Helvetica" panose="020B0604020202020204" pitchFamily="34" charset="0"/>
              </a:rPr>
              <a:t>velux</a:t>
            </a:r>
            <a:r>
              <a:rPr lang="en-GB" sz="1200" dirty="0">
                <a:latin typeface="Helvetica" panose="020B0604020202020204" pitchFamily="34" charset="0"/>
                <a:cs typeface="Helvetica" panose="020B0604020202020204" pitchFamily="34" charset="0"/>
              </a:rPr>
              <a:t> window, recessed ceiling spotlighting, door to the main bedroom suite: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MASTER BEDROOM:  </a:t>
            </a:r>
            <a:r>
              <a:rPr lang="en-GB" sz="1200" dirty="0">
                <a:latin typeface="Helvetica" panose="020B0604020202020204" pitchFamily="34" charset="0"/>
                <a:cs typeface="Helvetica" panose="020B0604020202020204" pitchFamily="34" charset="0"/>
              </a:rPr>
              <a:t> 6.1m x 3.91m (20'0" x 12'10")  A truly stunning bedroom with large uPVC double glazed picture windows enjoying outlook over the gardens to farmland beyond with two additional double glazed electrically operated </a:t>
            </a:r>
            <a:r>
              <a:rPr lang="en-GB" sz="1200" dirty="0" err="1">
                <a:latin typeface="Helvetica" panose="020B0604020202020204" pitchFamily="34" charset="0"/>
                <a:cs typeface="Helvetica" panose="020B0604020202020204" pitchFamily="34" charset="0"/>
              </a:rPr>
              <a:t>velux</a:t>
            </a:r>
            <a:r>
              <a:rPr lang="en-GB" sz="1200" dirty="0">
                <a:latin typeface="Helvetica" panose="020B0604020202020204" pitchFamily="34" charset="0"/>
                <a:cs typeface="Helvetica" panose="020B0604020202020204" pitchFamily="34" charset="0"/>
              </a:rPr>
              <a:t> windows allowing an abundance of light, built-in bespoke wardrobes, large cupboard for storage with fitted shelves, access to eaves storage space, stylish upright radiator, recessed ceiling spotlighting, TV point.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EN-SUITE SHOWER ROOM/WC:  </a:t>
            </a:r>
            <a:r>
              <a:rPr lang="en-GB" sz="1200" dirty="0">
                <a:latin typeface="Helvetica" panose="020B0604020202020204" pitchFamily="34" charset="0"/>
                <a:cs typeface="Helvetica" panose="020B0604020202020204" pitchFamily="34" charset="0"/>
              </a:rPr>
              <a:t> 2.36m x 1.88m (7'9" x 6'2")    Beautifully fitted with stylish suite comprising ease of access shower cubicle with shower unit and shower splash screen, vanity style wash hand basin with tiled splashback and fitted mirror with integrated light and shaver socket, WC with push button flush, uPVC double glazed window with patterned glass, additional double glazed </a:t>
            </a:r>
            <a:r>
              <a:rPr lang="en-GB" sz="1200" dirty="0" err="1">
                <a:latin typeface="Helvetica" panose="020B0604020202020204" pitchFamily="34" charset="0"/>
                <a:cs typeface="Helvetica" panose="020B0604020202020204" pitchFamily="34" charset="0"/>
              </a:rPr>
              <a:t>velux</a:t>
            </a:r>
            <a:r>
              <a:rPr lang="en-GB" sz="1200" dirty="0">
                <a:latin typeface="Helvetica" panose="020B0604020202020204" pitchFamily="34" charset="0"/>
                <a:cs typeface="Helvetica" panose="020B0604020202020204" pitchFamily="34" charset="0"/>
              </a:rPr>
              <a:t> window, chrome heated towel rail.</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  Forming part of a select Mews style development the property benefits from a parking bay to the front offering parking for two cars. Pedestrian gate gives access to the property’s own good size garden which has been beautifully planned and presented comprising of lawned gardens edged with shrub beds, three TIMBER GARDEN STORES, patio sun terrace with SUMMER HOUSE.  In the centre of the barns there is a communal decorative stone courtyard garden. </a:t>
            </a:r>
          </a:p>
          <a:p>
            <a:r>
              <a:rPr lang="en-GB" sz="1200" dirty="0">
                <a:latin typeface="Helvetica" panose="020B0604020202020204" pitchFamily="34" charset="0"/>
                <a:cs typeface="Helvetica" panose="020B0604020202020204" pitchFamily="34" charset="0"/>
              </a:rPr>
              <a:t> </a:t>
            </a: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E8149D2E-7959-D5ED-475A-F7BBCB0C52FD}"/>
              </a:ext>
            </a:extLst>
          </p:cNvPr>
          <p:cNvPicPr>
            <a:picLocks noChangeAspect="1"/>
          </p:cNvPicPr>
          <p:nvPr/>
        </p:nvPicPr>
        <p:blipFill>
          <a:blip r:embed="rId2"/>
          <a:stretch>
            <a:fillRect/>
          </a:stretch>
        </p:blipFill>
        <p:spPr>
          <a:xfrm>
            <a:off x="9512863" y="6401691"/>
            <a:ext cx="4688077" cy="3407646"/>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TotalTime>
  <Words>1137</Words>
  <Application>Microsoft Office PowerPoint</Application>
  <PresentationFormat>Custom</PresentationFormat>
  <Paragraphs>114</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35</cp:revision>
  <cp:lastPrinted>2025-01-24T11:10:05Z</cp:lastPrinted>
  <dcterms:created xsi:type="dcterms:W3CDTF">2023-03-19T13:39:10Z</dcterms:created>
  <dcterms:modified xsi:type="dcterms:W3CDTF">2025-02-28T15:24:58Z</dcterms:modified>
</cp:coreProperties>
</file>