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F8E1E395-AF6D-4C35-8F5E-01B8B82AD487}" type="datetimeFigureOut">
              <a:rPr lang="en-GB" smtClean="0"/>
              <a:t>04/03/2025</a:t>
            </a:fld>
            <a:endParaRPr lang="en-GB"/>
          </a:p>
        </p:txBody>
      </p:sp>
      <p:sp>
        <p:nvSpPr>
          <p:cNvPr id="4" name="Slide Image Placeholder 3"/>
          <p:cNvSpPr>
            <a:spLocks noGrp="1" noRot="1" noChangeAspect="1"/>
          </p:cNvSpPr>
          <p:nvPr>
            <p:ph type="sldImg" idx="2"/>
          </p:nvPr>
        </p:nvSpPr>
        <p:spPr>
          <a:xfrm>
            <a:off x="1030288" y="1241425"/>
            <a:ext cx="47386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018554F0-F1CB-4350-8464-42938C65B683}" type="slidenum">
              <a:rPr lang="en-GB" smtClean="0"/>
              <a:t>‹#›</a:t>
            </a:fld>
            <a:endParaRPr lang="en-GB"/>
          </a:p>
        </p:txBody>
      </p:sp>
    </p:spTree>
    <p:extLst>
      <p:ext uri="{BB962C8B-B14F-4D97-AF65-F5344CB8AC3E}">
        <p14:creationId xmlns:p14="http://schemas.microsoft.com/office/powerpoint/2010/main" val="278697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17" Type="http://schemas.microsoft.com/office/2007/relationships/hdphoto" Target="../media/hdphoto6.wdp"/><Relationship Id="rId2" Type="http://schemas.openxmlformats.org/officeDocument/2006/relationships/image" Target="../media/image1.jpg"/><Relationship Id="rId16"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6.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6729"/>
            <a:ext cx="6120130" cy="20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An Older Style Semi Detached House Enjoying An Enviable Location Close To Schools, Phear Park, Shops, Town Centre And Railway Station</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Entrance Vestibule &amp; Reception Hall * Square Bay Lounge * Open-Plan Kitchen/Dining Room * Sun Room * Three First Floor Good Size Bedrooms * Modern Bathroom/</a:t>
            </a:r>
            <a:r>
              <a:rPr lang="en-GB" sz="1200" kern="100" dirty="0" err="1">
                <a:effectLst/>
                <a:latin typeface="Helvetica" panose="020B0604020202020204"/>
                <a:ea typeface="Aptos" panose="020B0004020202020204" pitchFamily="34" charset="0"/>
                <a:cs typeface="Helvetica" panose="020B0604020202020204"/>
              </a:rPr>
              <a:t>Wc</a:t>
            </a:r>
            <a:r>
              <a:rPr lang="en-GB" sz="1200" kern="100" dirty="0">
                <a:effectLst/>
                <a:latin typeface="Helvetica" panose="020B0604020202020204"/>
                <a:ea typeface="Aptos" panose="020B0004020202020204" pitchFamily="34" charset="0"/>
                <a:cs typeface="Helvetica" panose="020B0604020202020204"/>
              </a:rPr>
              <a:t> With Bath And Shower Cubicle * </a:t>
            </a:r>
            <a:r>
              <a:rPr lang="en-GB" sz="1200" kern="100" dirty="0" err="1">
                <a:effectLst/>
                <a:latin typeface="Helvetica" panose="020B0604020202020204"/>
                <a:ea typeface="Aptos" panose="020B0004020202020204" pitchFamily="34" charset="0"/>
                <a:cs typeface="Helvetica" panose="020B0604020202020204"/>
              </a:rPr>
              <a:t>Upvc</a:t>
            </a:r>
            <a:r>
              <a:rPr lang="en-GB" sz="1200" kern="100" dirty="0">
                <a:effectLst/>
                <a:latin typeface="Helvetica" panose="020B0604020202020204"/>
                <a:ea typeface="Aptos" panose="020B0004020202020204" pitchFamily="34" charset="0"/>
                <a:cs typeface="Helvetica" panose="020B0604020202020204"/>
              </a:rPr>
              <a:t> Double Glazed Windows * Gas Central Heating Via Modern Boiler* Super Family Home * No Ongoing Chain</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£315</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en-GB" sz="1800" dirty="0">
                <a:solidFill>
                  <a:srgbClr val="FFFFFF"/>
                </a:solidFill>
                <a:effectLst/>
                <a:latin typeface="HelveticaNeueLT-Medium"/>
                <a:ea typeface="Times New Roman" panose="02020603050405020304" pitchFamily="18" charset="0"/>
              </a:rPr>
              <a:t>27 Park</a:t>
            </a:r>
            <a:r>
              <a:rPr lang="en-GB" dirty="0">
                <a:solidFill>
                  <a:srgbClr val="FFFFFF"/>
                </a:solidFill>
                <a:latin typeface="HelveticaNeueLT-Medium"/>
                <a:ea typeface="Times New Roman" panose="02020603050405020304" pitchFamily="18" charset="0"/>
              </a:rPr>
              <a:t>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1TL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3137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rcRect/>
          <a:stretch/>
        </p:blipFill>
        <p:spPr bwMode="auto">
          <a:xfrm>
            <a:off x="3877812" y="582517"/>
            <a:ext cx="3171952" cy="23789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Lst>
          </a:blip>
          <a:srcRect/>
          <a:stretch/>
        </p:blipFill>
        <p:spPr bwMode="auto">
          <a:xfrm>
            <a:off x="653912"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5000"/>
                    </a14:imgEffect>
                  </a14:imgLayer>
                </a14:imgProps>
              </a:ext>
            </a:extLst>
          </a:blip>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12000"/>
                    </a14:imgEffect>
                  </a14:imgLayer>
                </a14:imgProps>
              </a:ext>
            </a:extLst>
          </a:blip>
          <a:srcRect/>
          <a:stretch/>
        </p:blipFill>
        <p:spPr bwMode="auto">
          <a:xfrm>
            <a:off x="653912" y="5464930"/>
            <a:ext cx="3111434" cy="2157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AB2BF04C-381E-2BAB-2C06-4CED32B1A55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62974" y="7681492"/>
            <a:ext cx="2582206" cy="1924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ackyard with a shed and grass&#10;&#10;Description automatically generated">
            <a:extLst>
              <a:ext uri="{FF2B5EF4-FFF2-40B4-BE49-F238E27FC236}">
                <a16:creationId xmlns:a16="http://schemas.microsoft.com/office/drawing/2014/main" id="{2B11D815-9A45-41C3-4B64-0EA68F9450A5}"/>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12000"/>
                    </a14:imgEffect>
                  </a14:imgLayer>
                </a14:imgProps>
              </a:ext>
            </a:extLst>
          </a:blip>
          <a:stretch>
            <a:fillRect/>
          </a:stretch>
        </p:blipFill>
        <p:spPr>
          <a:xfrm>
            <a:off x="3877813" y="5464930"/>
            <a:ext cx="3171952" cy="2081903"/>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904482"/>
          </a:xfrm>
          <a:prstGeom prst="rect">
            <a:avLst/>
          </a:prstGeom>
          <a:noFill/>
        </p:spPr>
        <p:txBody>
          <a:bodyPr wrap="square" rtlCol="0">
            <a:spAutoFit/>
          </a:bodyPr>
          <a:lstStyle/>
          <a:p>
            <a:pPr algn="ctr"/>
            <a:r>
              <a:rPr lang="en-GB" sz="1200" b="1" dirty="0">
                <a:solidFill>
                  <a:srgbClr val="333333"/>
                </a:solidFill>
                <a:latin typeface="Helvetica" panose="020B0604020202020204"/>
                <a:ea typeface="Times New Roman" panose="02020603050405020304" pitchFamily="18" charset="0"/>
                <a:cs typeface="Helvetica" panose="020B0604020202020204"/>
              </a:rPr>
              <a:t>27 Park Road, Exmouth, EX8 1TL</a:t>
            </a: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latin typeface="Helvetica" panose="020B0604020202020204"/>
                <a:cs typeface="Helvetica" panose="020B0604020202020204"/>
              </a:rPr>
            </a:br>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uPVC double glazed front door with double glazed patterned window inset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ENTRANCE VESTIBULE:  </a:t>
            </a:r>
            <a:r>
              <a:rPr lang="en-GB" sz="1200" dirty="0">
                <a:latin typeface="Helvetica" panose="020B0604020202020204"/>
                <a:cs typeface="Helvetica" panose="020B0604020202020204"/>
              </a:rPr>
              <a:t> Inner solid wood door with patterned window inset, picture window side screens leading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RECEPTION HALL:  </a:t>
            </a:r>
            <a:r>
              <a:rPr lang="en-GB" sz="1200" dirty="0">
                <a:latin typeface="Helvetica" panose="020B0604020202020204"/>
                <a:cs typeface="Helvetica" panose="020B0604020202020204"/>
              </a:rPr>
              <a:t> Radiator, picture rail, stairs rising to FIRST FLOOR LANDING, with useful understairs recess with light, uPVC double glazed window, power socket.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LOUNGE:   </a:t>
            </a:r>
            <a:r>
              <a:rPr lang="en-GB" sz="1200" dirty="0">
                <a:latin typeface="Helvetica" panose="020B0604020202020204"/>
                <a:cs typeface="Helvetica" panose="020B0604020202020204"/>
              </a:rPr>
              <a:t>4.39m x 4.04m (14'5" x 13'3") maximum into uPVC double glazed square bay window which overlooks the front aspect, radiator, TV points, wooden fire surround housing electric living flame fire with remote control, coved ceiling.</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OPEN-PLAN KITCHEN/DINING ROOM:   </a:t>
            </a:r>
            <a:r>
              <a:rPr lang="en-GB" sz="1200" dirty="0">
                <a:latin typeface="Helvetica" panose="020B0604020202020204"/>
                <a:cs typeface="Helvetica" panose="020B0604020202020204"/>
              </a:rPr>
              <a:t>6.05m x 3.66m (19'10" x 12'0") narrowing to 2.51m (8'3")   Kitchen fitted with wood effect worktops with inset single drainer sink unit with cupboards and drawer units beneath work surfaces, wall mounted cupboards, gas and electric cooker points, tiled surrounds, modern Worcester gas boiler for hot water and central heating, uPVC double glazed door with pattern window inset to outside.   DINING AREA:  Radiator, picture rail, stone fireplace with hearth housing electric living flame fire, sliding double glazed patio doors to:</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SUN ROOM: </a:t>
            </a:r>
            <a:r>
              <a:rPr lang="en-GB" sz="1200" dirty="0">
                <a:latin typeface="Helvetica" panose="020B0604020202020204"/>
                <a:cs typeface="Helvetica" panose="020B0604020202020204"/>
              </a:rPr>
              <a:t>  2.87m x 2.84m (9'5" x 9'4")    With wood laminate flooring, windows and double doors opening onto the rear garden, power and light connected.</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FIRST FLOOR LANDING:  </a:t>
            </a:r>
            <a:r>
              <a:rPr lang="en-GB" sz="1200" dirty="0">
                <a:latin typeface="Helvetica" panose="020B0604020202020204"/>
                <a:cs typeface="Helvetica" panose="020B0604020202020204"/>
              </a:rPr>
              <a:t> With uPVC double glazed picture window with patterned glass, access to roof space via loft ladder which is boarded, spacious and provides space for conversion, subject to the necessary consents. </a:t>
            </a:r>
          </a:p>
          <a:p>
            <a:r>
              <a:rPr lang="en-GB" sz="1200" dirty="0">
                <a:latin typeface="Helvetica" panose="020B0604020202020204"/>
                <a:cs typeface="Helvetica" panose="020B0604020202020204"/>
              </a:rPr>
              <a:t> </a:t>
            </a:r>
          </a:p>
          <a:p>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4.42m x 3.1m (14'6" x 10'2") measurement into uPVC double glazed square bay window to front aspect, radiator, picture rail.</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2:</a:t>
            </a:r>
            <a:r>
              <a:rPr lang="en-GB" sz="1200" dirty="0">
                <a:latin typeface="Helvetica" panose="020B0604020202020204"/>
                <a:cs typeface="Helvetica" panose="020B0604020202020204"/>
              </a:rPr>
              <a:t>   3.58m x 3.48m (11'9" x 11'5")   Good size double bedroom with feature fire surround, picture rail, radiator, uPVC double glazed window to rear aspect.</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BEDROOM 3: </a:t>
            </a:r>
            <a:r>
              <a:rPr lang="en-GB" sz="1200" dirty="0">
                <a:latin typeface="Helvetica" panose="020B0604020202020204"/>
                <a:cs typeface="Helvetica" panose="020B0604020202020204"/>
              </a:rPr>
              <a:t>  2.74m x 2.29m (9'0" x 7'6")  Good size third bedroom, radiator, uPVC double glazed window to front aspect, picture rail.</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BATHROOM/WC</a:t>
            </a:r>
            <a:r>
              <a:rPr lang="en-GB" sz="1200" dirty="0">
                <a:latin typeface="Helvetica" panose="020B0604020202020204"/>
                <a:cs typeface="Helvetica" panose="020B0604020202020204"/>
              </a:rPr>
              <a:t>:  2.36m x 1.98m (7'9" x 6'6") Comprising bath, good size shower cubicle with sliding shower splash screen doors, shower unit, splash back walls, pedestal wash hand basin with mirror fronted medicine cabinet over, chrome heated towel rail with Dimplex wall heater, two uPVC double glazed windows with patterned glass, extractor fan, extensively tiled walls.</a:t>
            </a:r>
          </a:p>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To the front of the property is a decorative stone garden area with pedestrian gate and path leading to the property, covered side pathway providing useful storage area leads through to the rear garden which is fully enclosed with patio sun terrace with brick barbeque area, substantial TIMBER GARDEN SHED with power and light connected, lawned garden and decorative stone garden area.</a:t>
            </a:r>
          </a:p>
          <a:p>
            <a:endParaRPr lang="en-GB" sz="1200" dirty="0">
              <a:latin typeface="Helvetica" panose="020B0604020202020204"/>
              <a:cs typeface="Helvetica" panose="020B0604020202020204"/>
            </a:endParaRPr>
          </a:p>
          <a:p>
            <a:r>
              <a:rPr lang="en-GB" sz="1200" dirty="0">
                <a:latin typeface="Helvetica" panose="020B0604020202020204"/>
                <a:cs typeface="Helvetica" panose="020B0604020202020204"/>
              </a:rPr>
              <a:t>  </a:t>
            </a:r>
          </a:p>
          <a:p>
            <a:pPr>
              <a:lnSpc>
                <a:spcPct val="107000"/>
              </a:lnSpc>
              <a:spcAft>
                <a:spcPts val="800"/>
              </a:spcAft>
            </a:pP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441046"/>
          </a:xfrm>
          <a:prstGeom prst="rect">
            <a:avLst/>
          </a:prstGeom>
          <a:noFill/>
        </p:spPr>
        <p:txBody>
          <a:bodyPr wrap="square" rtlCol="0">
            <a:spAutoFit/>
          </a:bodyPr>
          <a:lstStyle/>
          <a:p>
            <a:endParaRPr lang="en-GB" sz="1200" dirty="0">
              <a:latin typeface="Helvetica" panose="020B0604020202020204"/>
              <a:cs typeface="Helvetica" panose="020B0604020202020204"/>
            </a:endParaRPr>
          </a:p>
          <a:p>
            <a:r>
              <a:rPr lang="en-GB" sz="1200" b="1" dirty="0">
                <a:latin typeface="Helvetica" panose="020B0604020202020204"/>
                <a:cs typeface="Helvetica" panose="020B0604020202020204"/>
              </a:rPr>
              <a:t>Mortgage Assistance:</a:t>
            </a:r>
            <a:r>
              <a:rPr lang="en-GB" sz="1200" dirty="0">
                <a:latin typeface="Helvetica" panose="020B0604020202020204"/>
                <a:cs typeface="Helvetica" panose="020B0604020202020204"/>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88C3F7CE-8E5B-63D3-481A-6B9FC22F6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719" y="2880258"/>
            <a:ext cx="6130857" cy="660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902</Words>
  <Application>Microsoft Office PowerPoint</Application>
  <PresentationFormat>Custom</PresentationFormat>
  <Paragraphs>113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Aptos</vt: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2024-11-15T12:41:40Z</cp:lastPrinted>
  <dcterms:created xsi:type="dcterms:W3CDTF">2023-03-19T13:39:10Z</dcterms:created>
  <dcterms:modified xsi:type="dcterms:W3CDTF">2025-03-04T13:50:16Z</dcterms:modified>
</cp:coreProperties>
</file>