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212"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2/12/2025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An Extremely Spacious Ground Floor Apartment Enjoying An Enviable Location Only A Short Distance From The Seafront And Town Centre Offering Elegant And Spacious Accommodation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Modernised And Refurbished Accommodation * Spacious And Airy Rooms  Own Private Entrance * Spacious Reception Hall * Lounge/Dining Room With Stripped Wood Flooring * Two Large Double Bedrooms * Modern Kitchen And Bathroom Suite * Gas Central Heating Via Modern Boiler * Rewired * Modern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Double Glazed Windows * Viewing Recommended </a:t>
            </a: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£250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Flat 2 </a:t>
            </a:r>
            <a:r>
              <a:rPr lang="en-GB" dirty="0" err="1">
                <a:solidFill>
                  <a:srgbClr val="FFFFFF"/>
                </a:solidFill>
                <a:latin typeface="HelveticaNeueLT-Medium"/>
                <a:ea typeface="Times New Roman" panose="02020603050405020304" pitchFamily="18" charset="0"/>
              </a:rPr>
              <a:t>Warberry</a:t>
            </a:r>
            <a:r>
              <a:rPr lang="en-GB" dirty="0">
                <a:solidFill>
                  <a:srgbClr val="FFFFFF"/>
                </a:solidFill>
                <a:latin typeface="HelveticaNeueLT-Medium"/>
                <a:ea typeface="Times New Roman" panose="02020603050405020304" pitchFamily="18" charset="0"/>
              </a:rPr>
              <a:t> Lodge, 11 Cyprus Road</a:t>
            </a:r>
            <a:r>
              <a:rPr lang="en-GB" sz="1800" dirty="0">
                <a:solidFill>
                  <a:srgbClr val="FFFFFF"/>
                </a:solidFill>
                <a:effectLst/>
                <a:latin typeface="HelveticaNeueLT-Medium"/>
                <a:ea typeface="Times New Roman" panose="02020603050405020304" pitchFamily="18" charset="0"/>
              </a:rPr>
              <a:t>, Exmouth, EX8 2DZ</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087128"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62605" y="5412065"/>
            <a:ext cx="311143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12065"/>
            <a:ext cx="314356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3477546A-0DD1-3BA6-F12D-32C2AF67D911}"/>
              </a:ext>
            </a:extLst>
          </p:cNvPr>
          <p:cNvPicPr>
            <a:picLocks noChangeAspect="1"/>
          </p:cNvPicPr>
          <p:nvPr/>
        </p:nvPicPr>
        <p:blipFill>
          <a:blip r:embed="rId11"/>
          <a:stretch>
            <a:fillRect/>
          </a:stretch>
        </p:blipFill>
        <p:spPr>
          <a:xfrm>
            <a:off x="2566706" y="7744862"/>
            <a:ext cx="2523328" cy="189249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604272"/>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2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Warberry</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Lodge, 11 Cyprus Road, Exmouth, EX8 2DZ</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Own private composite front door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a:t>
            </a:r>
            <a:r>
              <a:rPr lang="en-GB" sz="1400" dirty="0">
                <a:latin typeface="Helvetica" panose="020B0604020202020204" pitchFamily="34" charset="0"/>
                <a:cs typeface="Helvetica" panose="020B0604020202020204" pitchFamily="34" charset="0"/>
              </a:rPr>
              <a:t>   A fine and spacious entrance to the apartment with two radiators, uPVC double glazed window with patterned glass, electric meter and consumer unit, door to walk-in storage cupboard with light.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a:t>
            </a:r>
            <a:r>
              <a:rPr lang="en-GB" sz="1400" dirty="0">
                <a:latin typeface="Helvetica" panose="020B0604020202020204" pitchFamily="34" charset="0"/>
                <a:cs typeface="Helvetica" panose="020B0604020202020204" pitchFamily="34" charset="0"/>
              </a:rPr>
              <a:t>5.79m x 4.29m (19'0" x 14'1")    A spacious and elegant room with stripped wood flooring, tiled fireplace with matching hearth housing electric living flame fire, TV point, two sets of double glazed sash style windows to side aspect, radiator, cornice ceiling, fitted shelving in recess.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KITCHEN/BREAKFAST ROOM:  </a:t>
            </a:r>
            <a:r>
              <a:rPr lang="en-GB" sz="1400" dirty="0">
                <a:latin typeface="Helvetica" panose="020B0604020202020204" pitchFamily="34" charset="0"/>
                <a:cs typeface="Helvetica" panose="020B0604020202020204" pitchFamily="34" charset="0"/>
              </a:rPr>
              <a:t> 4.22m x 3.2m (13'10" x 10'6")  Spacious room stylishly fitted with a range of working surfaces with inset one and a half bowl single drainer sink unit with mixer tap with matching splashback, range of cupboards and drawer units beneath worktops, integrated fridge and freezer, wall mounted cupboards, five-ring gas hob with stainless steel chimney style extractor hood over, built-in oven and grill with cupboards above and below, recessed ceiling led spotlighting, modern gas boiler for hot water and central heating, radiator, uPVC double glazed window to front aspect and uPVC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UTILITIES CUPBOARD: </a:t>
            </a:r>
            <a:r>
              <a:rPr lang="en-GB" sz="1400" dirty="0">
                <a:latin typeface="Helvetica" panose="020B0604020202020204" pitchFamily="34" charset="0"/>
                <a:cs typeface="Helvetica" panose="020B0604020202020204" pitchFamily="34" charset="0"/>
              </a:rPr>
              <a:t>  Plumbing for automatic washing machine, space for tumble dryer, light and uPVC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5.18m into wall recess x 3.61m (17'0" x 11'10") An extremely spacious dual aspect room with three sets of uPVC double glazed sash style windows to the side snd rear aspects, radiator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a:t>
            </a:r>
            <a:r>
              <a:rPr lang="en-GB" sz="1400" dirty="0">
                <a:latin typeface="Helvetica" panose="020B0604020202020204" pitchFamily="34" charset="0"/>
                <a:cs typeface="Helvetica" panose="020B0604020202020204" pitchFamily="34" charset="0"/>
              </a:rPr>
              <a:t>   4.14m x 3.1m (13'7" x 10'2") uPVC sash style window to side aspect, TV point,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   2.62m x 2.49m (8'7" x 8'2") Stylishly fitted comprising bath with shower unit over, vanity style wash hand basin, WC with push button flush, splashback walls to bath, wash hand basin and toilet area walls, chrome heated towel rail, recessed led ceiling spotlighting, extractor fan, two sets of uPVC double glazed windows with patterned glass.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No gardens to maintain.</a:t>
            </a:r>
          </a:p>
          <a:p>
            <a:r>
              <a:rPr lang="en-GB" sz="1400" dirty="0">
                <a:latin typeface="Helvetica" panose="020B0604020202020204" pitchFamily="34" charset="0"/>
                <a:cs typeface="Helvetica" panose="020B0604020202020204" pitchFamily="34" charset="0"/>
              </a:rPr>
              <a:t> </a:t>
            </a:r>
          </a:p>
          <a:p>
            <a:r>
              <a:rPr lang="en-GB" sz="1400" dirty="0">
                <a:latin typeface="Helvetica" panose="020B0604020202020204" pitchFamily="34" charset="0"/>
                <a:cs typeface="Helvetica" panose="020B0604020202020204" pitchFamily="34" charset="0"/>
              </a:rPr>
              <a:t> </a:t>
            </a:r>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275616"/>
          </a:xfrm>
          <a:prstGeom prst="rect">
            <a:avLst/>
          </a:prstGeom>
          <a:noFill/>
        </p:spPr>
        <p:txBody>
          <a:bodyPr wrap="square" rtlCol="0">
            <a:spAutoFit/>
          </a:bodyPr>
          <a:lstStyle/>
          <a:p>
            <a:pPr>
              <a:lnSpc>
                <a:spcPct val="107000"/>
              </a:lnSpc>
              <a:spcAft>
                <a:spcPts val="800"/>
              </a:spcAft>
            </a:pP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TENURE &amp; OUTGOINGS:   </a:t>
            </a:r>
            <a:r>
              <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Lease:  189 years dated from December 1980 [145 years remaining].  The building itself is managed by the residents of </a:t>
            </a:r>
            <a:r>
              <a:rPr lang="en-GB" sz="1400"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Warberry</a:t>
            </a:r>
            <a:r>
              <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Lodge.  Service Charge:  Approximately £1,200 per annum. Ground Rent:   £25 per annum.</a:t>
            </a:r>
            <a:endPar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0A4167DF-B1F5-4100-9274-F0678149A2E9}"/>
              </a:ext>
            </a:extLst>
          </p:cNvPr>
          <p:cNvPicPr>
            <a:picLocks noChangeAspect="1"/>
          </p:cNvPicPr>
          <p:nvPr/>
        </p:nvPicPr>
        <p:blipFill>
          <a:blip r:embed="rId2"/>
          <a:stretch>
            <a:fillRect/>
          </a:stretch>
        </p:blipFill>
        <p:spPr>
          <a:xfrm>
            <a:off x="8390937" y="2828933"/>
            <a:ext cx="5898421" cy="5872616"/>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745</Words>
  <Application>Microsoft Office PowerPoint</Application>
  <PresentationFormat>Custom</PresentationFormat>
  <Paragraphs>101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2025-02-06T15:56:53Z</cp:lastPrinted>
  <dcterms:created xsi:type="dcterms:W3CDTF">2023-03-19T13:39:10Z</dcterms:created>
  <dcterms:modified xsi:type="dcterms:W3CDTF">2025-02-12T09:02:40Z</dcterms:modified>
</cp:coreProperties>
</file>